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4"/>
  </p:notesMasterIdLst>
  <p:handoutMasterIdLst>
    <p:handoutMasterId r:id="rId15"/>
  </p:handoutMasterIdLst>
  <p:sldIdLst>
    <p:sldId id="257" r:id="rId2"/>
    <p:sldId id="271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58" r:id="rId13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28170A0A-ED35-434B-B9DE-F3390FD712BF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E9188304-A7D0-4093-A444-164A725907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63675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D86C2A8E-F6A9-4F58-80E4-55CC2DE6D140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4007E251-1CE2-4A7A-862B-A832776E16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809755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5F26-47F7-40EC-BA5C-5FBBB62A70C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C0A4D9-622E-47D5-869F-5B5FA47993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285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E7B74-ADB3-4AC9-8FC0-54B0037B389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671B76-A146-4617-BCC2-75D66838FDF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06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25576A-A9C1-4A8B-A432-D6D374ABF12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F2287E-3021-4136-B648-7C3F9B91C8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907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9A4D5F-6FD5-4EEF-98FB-3AA9A338321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89CB70-D153-4B2B-BC0C-950A76B606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05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0BE73-37CC-4A81-8EC8-FD36641F184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A8285A-30B4-491A-8CBD-B614CC3C49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315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371175-74A0-4FD9-AB6A-BCA46A27B1C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CFEDD-6816-471D-84B6-2325C0316EC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268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6B36D4-7D53-4045-8139-082E0BB50A0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3823CC-1EC3-4006-AF6D-4EAF9F2C9E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552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EE1DA1-1540-4335-AC8C-E3DF20BAF4A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A1E9BB-1282-40B0-B809-145B9D94F9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576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93896B-6433-491E-B04A-501BCF3AAF1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84E67C-9F15-4B11-8B62-1AD412DDC4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97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7B37DC-F706-4640-B56B-6A79EC89B08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60C520-B33D-4FA4-8525-497E4A53CD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258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723932-C3FF-466F-961C-FF2C1A70D7D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672166-4A77-48A3-A94A-323F539D13A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547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A052C88-344B-4A05-9BD1-C85B6141DD1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D2DE2E7-994B-4908-8F89-C925D37A7B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26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Hlavní město Praha</a:t>
            </a: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VY_32_INOVACE_20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hlavní město Praha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snímků, práce s mapou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1500" dirty="0" smtClean="0">
              <a:effectLst/>
              <a:latin typeface="Tahoma" pitchFamily="34" charset="0"/>
            </a:endParaRPr>
          </a:p>
          <a:p>
            <a:endParaRPr lang="cs-CZ" sz="1500" dirty="0" smtClean="0">
              <a:effectLst/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Hlavní letiště v Praze. </a:t>
            </a:r>
          </a:p>
          <a:p>
            <a:r>
              <a:rPr lang="cs-CZ" smtClean="0">
                <a:effectLst/>
              </a:rPr>
              <a:t>Ruzyně.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Stadion AC Sparty Praha. </a:t>
            </a:r>
          </a:p>
          <a:p>
            <a:r>
              <a:rPr lang="cs-CZ" smtClean="0">
                <a:effectLst/>
              </a:rPr>
              <a:t>Letná.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Stadión Slávie Praha.</a:t>
            </a:r>
          </a:p>
          <a:p>
            <a:r>
              <a:rPr lang="cs-CZ" smtClean="0">
                <a:effectLst/>
              </a:rPr>
              <a:t>Eden.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Filmové studio v Praze. </a:t>
            </a:r>
          </a:p>
          <a:p>
            <a:r>
              <a:rPr lang="cs-CZ" smtClean="0">
                <a:effectLst/>
              </a:rPr>
              <a:t>Barrandov.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Rozhledna v Praze.</a:t>
            </a:r>
          </a:p>
          <a:p>
            <a:r>
              <a:rPr lang="cs-CZ" smtClean="0">
                <a:effectLst/>
              </a:rPr>
              <a:t>Petřín.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Sídlo České televize. </a:t>
            </a:r>
          </a:p>
          <a:p>
            <a:r>
              <a:rPr lang="cs-CZ" smtClean="0">
                <a:effectLst/>
              </a:rPr>
              <a:t>Kavčí hory.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Zoologická a botanická zahrada v Praze.</a:t>
            </a:r>
          </a:p>
          <a:p>
            <a:r>
              <a:rPr lang="cs-CZ" smtClean="0">
                <a:effectLst/>
              </a:rPr>
              <a:t>Trója.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Autobusové nádraží v Praze. </a:t>
            </a:r>
          </a:p>
          <a:p>
            <a:r>
              <a:rPr lang="cs-CZ" smtClean="0">
                <a:effectLst/>
              </a:rPr>
              <a:t>Florenc.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město Praha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9. Stadión Dukly Praha.</a:t>
            </a:r>
          </a:p>
          <a:p>
            <a:r>
              <a:rPr lang="cs-CZ" smtClean="0">
                <a:effectLst/>
              </a:rPr>
              <a:t>Juliska.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5844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584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325</Words>
  <Application>Microsoft Office PowerPoint</Application>
  <PresentationFormat>Předvádění na obrazovce (4:3)</PresentationFormat>
  <Paragraphs>70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Hlavní město Praha</vt:lpstr>
      <vt:lpstr>Hlavní město Praha</vt:lpstr>
      <vt:lpstr>Hlavní město Praha</vt:lpstr>
      <vt:lpstr>Hlavní město Praha</vt:lpstr>
      <vt:lpstr>Hlavní město Praha</vt:lpstr>
      <vt:lpstr>Hlavní město Praha</vt:lpstr>
      <vt:lpstr>Hlavní město Praha</vt:lpstr>
      <vt:lpstr>Hlavní město Praha</vt:lpstr>
      <vt:lpstr>Hlavní město Praha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2011-12-10T14:26:09Z</dcterms:modified>
</cp:coreProperties>
</file>