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6" r:id="rId1"/>
  </p:sldMasterIdLst>
  <p:sldIdLst>
    <p:sldId id="262" r:id="rId2"/>
    <p:sldId id="263" r:id="rId3"/>
    <p:sldId id="261" r:id="rId4"/>
    <p:sldId id="259" r:id="rId5"/>
    <p:sldId id="257" r:id="rId6"/>
    <p:sldId id="260" r:id="rId7"/>
    <p:sldId id="258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VY_32_INOVACE_20_Český jazyk – 9.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Slovesné třídy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94A662-1460-431D-933D-53FC542DE3DF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D0161FE-0A1F-49ED-8051-6D8F96CAF472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120270B-40C1-475F-B54B-0E11BB2D0F8E}" type="presOf" srcId="{4C35D32F-0EAB-4CD7-82EE-45574DC2A586}" destId="{8BEBB6EC-1DAA-4CAC-8A25-BC0FCBD5DBD5}" srcOrd="0" destOrd="0" presId="urn:microsoft.com/office/officeart/2005/8/layout/target3"/>
    <dgm:cxn modelId="{BF7518B2-151A-46C1-B4AB-80155CC93F4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146644C-7EEE-4BED-905D-F970A119F42A}" type="presOf" srcId="{D1B46980-6531-4606-95E6-44980827E919}" destId="{6140AFEC-043D-4C43-A2F9-D0F5331DF3A3}" srcOrd="0" destOrd="0" presId="urn:microsoft.com/office/officeart/2005/8/layout/target3"/>
    <dgm:cxn modelId="{EF791883-7638-4182-ADDE-E880BF9CE728}" type="presOf" srcId="{D1D4F407-5343-4D3F-B5B9-D407B03CAEB4}" destId="{AED2198E-93D5-4001-81B4-73124B309672}" srcOrd="1" destOrd="0" presId="urn:microsoft.com/office/officeart/2005/8/layout/target3"/>
    <dgm:cxn modelId="{53D322DF-761E-479D-9568-512506E9CF1F}" type="presOf" srcId="{D8197B8C-B260-4A16-BDF4-0947B075E274}" destId="{25B08C86-7E15-44DC-BE7F-FFB55DD49D12}" srcOrd="0" destOrd="0" presId="urn:microsoft.com/office/officeart/2005/8/layout/target3"/>
    <dgm:cxn modelId="{542E23FA-55E1-45D7-928E-AAD0EE08ECD5}" type="presOf" srcId="{D1B46980-6531-4606-95E6-44980827E919}" destId="{2BE915AB-18AA-4053-B92C-3BFC9ED204BB}" srcOrd="1" destOrd="0" presId="urn:microsoft.com/office/officeart/2005/8/layout/target3"/>
    <dgm:cxn modelId="{7749863E-5894-48C4-9512-63B564F7695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14A4F71-822D-467C-A689-0EF0C8CDC8B6}" type="presOf" srcId="{757F3AB3-0718-4624-B441-E567A8F0AB56}" destId="{333A1088-737F-45CB-B68E-254E46348037}" srcOrd="0" destOrd="0" presId="urn:microsoft.com/office/officeart/2005/8/layout/target3"/>
    <dgm:cxn modelId="{1C9E3427-7956-4900-8ED9-1AB078E32B05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2CD4A65-42AA-4CA1-B54B-01E3F622B2C1}" type="presParOf" srcId="{333A1088-737F-45CB-B68E-254E46348037}" destId="{F5ABB229-8D3B-4694-996A-96F23CF14429}" srcOrd="0" destOrd="0" presId="urn:microsoft.com/office/officeart/2005/8/layout/target3"/>
    <dgm:cxn modelId="{8C4245D3-8B5D-47D1-8CA1-69B09C38083A}" type="presParOf" srcId="{333A1088-737F-45CB-B68E-254E46348037}" destId="{F41139FD-01EE-4571-8B17-4FB00FC51163}" srcOrd="1" destOrd="0" presId="urn:microsoft.com/office/officeart/2005/8/layout/target3"/>
    <dgm:cxn modelId="{C4BB73A1-5341-4698-89B2-27C845735BD7}" type="presParOf" srcId="{333A1088-737F-45CB-B68E-254E46348037}" destId="{D005CE8C-CC26-4C3E-AC11-E15060ECD759}" srcOrd="2" destOrd="0" presId="urn:microsoft.com/office/officeart/2005/8/layout/target3"/>
    <dgm:cxn modelId="{15F31151-254F-45D2-9CB3-8114D77952C8}" type="presParOf" srcId="{333A1088-737F-45CB-B68E-254E46348037}" destId="{2C702D82-9B77-49B7-9568-BB8EB47C3372}" srcOrd="3" destOrd="0" presId="urn:microsoft.com/office/officeart/2005/8/layout/target3"/>
    <dgm:cxn modelId="{862245DE-0131-4584-881A-2B6848942A65}" type="presParOf" srcId="{333A1088-737F-45CB-B68E-254E46348037}" destId="{A52A0455-90FF-4808-ABD0-F02540D31D5A}" srcOrd="4" destOrd="0" presId="urn:microsoft.com/office/officeart/2005/8/layout/target3"/>
    <dgm:cxn modelId="{1300F51A-DDC8-49C7-88C7-0A8FC6AA2ED2}" type="presParOf" srcId="{333A1088-737F-45CB-B68E-254E46348037}" destId="{6140AFEC-043D-4C43-A2F9-D0F5331DF3A3}" srcOrd="5" destOrd="0" presId="urn:microsoft.com/office/officeart/2005/8/layout/target3"/>
    <dgm:cxn modelId="{9A008B5E-900E-42C4-98F1-D50F3A5B188A}" type="presParOf" srcId="{333A1088-737F-45CB-B68E-254E46348037}" destId="{9358AC05-5D7D-4327-9F80-1AD486AEA664}" srcOrd="6" destOrd="0" presId="urn:microsoft.com/office/officeart/2005/8/layout/target3"/>
    <dgm:cxn modelId="{9A0CB88C-0F99-45E2-B5EE-B449E4C0D397}" type="presParOf" srcId="{333A1088-737F-45CB-B68E-254E46348037}" destId="{313FC574-E1CD-4FB4-B054-0B805CE0447D}" srcOrd="7" destOrd="0" presId="urn:microsoft.com/office/officeart/2005/8/layout/target3"/>
    <dgm:cxn modelId="{2A7FDF98-EC98-44DC-BDB5-5403AEA23024}" type="presParOf" srcId="{333A1088-737F-45CB-B68E-254E46348037}" destId="{619D679B-A015-4ECF-8348-D1034C574F40}" srcOrd="8" destOrd="0" presId="urn:microsoft.com/office/officeart/2005/8/layout/target3"/>
    <dgm:cxn modelId="{5149E51B-DC56-4DC6-98BC-950756F3D8A3}" type="presParOf" srcId="{333A1088-737F-45CB-B68E-254E46348037}" destId="{322283A8-4A27-4CDA-BAE3-F381106A9174}" srcOrd="9" destOrd="0" presId="urn:microsoft.com/office/officeart/2005/8/layout/target3"/>
    <dgm:cxn modelId="{744AA9D3-0EED-431F-A0C1-806BB8D42074}" type="presParOf" srcId="{333A1088-737F-45CB-B68E-254E46348037}" destId="{FFC9F71D-1B4F-4AD9-A4A6-86ADEFC8AF5C}" srcOrd="10" destOrd="0" presId="urn:microsoft.com/office/officeart/2005/8/layout/target3"/>
    <dgm:cxn modelId="{E633848F-7EDA-4A34-AC03-85BEB4D488AE}" type="presParOf" srcId="{333A1088-737F-45CB-B68E-254E46348037}" destId="{25B08C86-7E15-44DC-BE7F-FFB55DD49D12}" srcOrd="11" destOrd="0" presId="urn:microsoft.com/office/officeart/2005/8/layout/target3"/>
    <dgm:cxn modelId="{4D77814E-CF3E-4420-8BCB-6DE8057814EC}" type="presParOf" srcId="{333A1088-737F-45CB-B68E-254E46348037}" destId="{76644BE8-9D7C-4C09-B250-3D10AF48CBB7}" srcOrd="12" destOrd="0" presId="urn:microsoft.com/office/officeart/2005/8/layout/target3"/>
    <dgm:cxn modelId="{0776A1B9-AC8F-43CE-8483-8BDD7F9F9C6C}" type="presParOf" srcId="{333A1088-737F-45CB-B68E-254E46348037}" destId="{EE85B701-7295-41C0-BA7A-34D3756A2AE6}" srcOrd="13" destOrd="0" presId="urn:microsoft.com/office/officeart/2005/8/layout/target3"/>
    <dgm:cxn modelId="{21FA0FF8-3ACD-4E7F-8AB8-E7281B0E427E}" type="presParOf" srcId="{333A1088-737F-45CB-B68E-254E46348037}" destId="{8BEBB6EC-1DAA-4CAC-8A25-BC0FCBD5DBD5}" srcOrd="14" destOrd="0" presId="urn:microsoft.com/office/officeart/2005/8/layout/target3"/>
    <dgm:cxn modelId="{05AD44A8-3E25-4822-AE5D-1DD79E83D8EF}" type="presParOf" srcId="{333A1088-737F-45CB-B68E-254E46348037}" destId="{AED2198E-93D5-4001-81B4-73124B309672}" srcOrd="15" destOrd="0" presId="urn:microsoft.com/office/officeart/2005/8/layout/target3"/>
    <dgm:cxn modelId="{4E110485-6CF0-4D8A-AD76-7D203C3CC2D9}" type="presParOf" srcId="{333A1088-737F-45CB-B68E-254E46348037}" destId="{2BE915AB-18AA-4053-B92C-3BFC9ED204BB}" srcOrd="16" destOrd="0" presId="urn:microsoft.com/office/officeart/2005/8/layout/target3"/>
    <dgm:cxn modelId="{B6F40B55-4D4D-4AA6-9BA5-3C20EA21D833}" type="presParOf" srcId="{333A1088-737F-45CB-B68E-254E46348037}" destId="{6BB5E863-4638-4E1D-BFDE-399D028AC4ED}" srcOrd="17" destOrd="0" presId="urn:microsoft.com/office/officeart/2005/8/layout/target3"/>
    <dgm:cxn modelId="{3702A6A6-A990-4670-B34F-ECE0B1608C0E}" type="presParOf" srcId="{333A1088-737F-45CB-B68E-254E46348037}" destId="{5A5FFA88-C948-4069-8E93-59FA12366E83}" srcOrd="18" destOrd="0" presId="urn:microsoft.com/office/officeart/2005/8/layout/target3"/>
    <dgm:cxn modelId="{8E66ACF1-0E97-4FC4-996A-E4CFAF9EBC4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VY_32_INOVACE_20_Český jazyk – 9. 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Slovesné třídy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D61FB-34DA-450F-BB55-9DA77F93FC9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25322-38C8-4BE1-BD92-347AECCD25AF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D61FB-34DA-450F-BB55-9DA77F93FC9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25322-38C8-4BE1-BD92-347AECCD2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D61FB-34DA-450F-BB55-9DA77F93FC9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25322-38C8-4BE1-BD92-347AECCD25AF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D61FB-34DA-450F-BB55-9DA77F93FC9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25322-38C8-4BE1-BD92-347AECCD2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D61FB-34DA-450F-BB55-9DA77F93FC9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25322-38C8-4BE1-BD92-347AECCD25AF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D61FB-34DA-450F-BB55-9DA77F93FC9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25322-38C8-4BE1-BD92-347AECCD2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D61FB-34DA-450F-BB55-9DA77F93FC9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25322-38C8-4BE1-BD92-347AECCD2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D61FB-34DA-450F-BB55-9DA77F93FC9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25322-38C8-4BE1-BD92-347AECCD25AF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D61FB-34DA-450F-BB55-9DA77F93FC9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25322-38C8-4BE1-BD92-347AECCD2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D61FB-34DA-450F-BB55-9DA77F93FC9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25322-38C8-4BE1-BD92-347AECCD2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D61FB-34DA-450F-BB55-9DA77F93FC9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25322-38C8-4BE1-BD92-347AECCD25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81D61FB-34DA-450F-BB55-9DA77F93FC9E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D625322-38C8-4BE1-BD92-347AECCD25A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7" r:id="rId1"/>
    <p:sldLayoutId id="2147483848" r:id="rId2"/>
    <p:sldLayoutId id="2147483849" r:id="rId3"/>
    <p:sldLayoutId id="2147483850" r:id="rId4"/>
    <p:sldLayoutId id="2147483851" r:id="rId5"/>
    <p:sldLayoutId id="2147483852" r:id="rId6"/>
    <p:sldLayoutId id="2147483853" r:id="rId7"/>
    <p:sldLayoutId id="2147483854" r:id="rId8"/>
    <p:sldLayoutId id="2147483855" r:id="rId9"/>
    <p:sldLayoutId id="2147483856" r:id="rId10"/>
    <p:sldLayoutId id="214748385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060223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20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si formou prezentace procvičí již probrané učivo slovesných tříd a vzorů.</a:t>
            </a:r>
          </a:p>
          <a:p>
            <a:r>
              <a:rPr lang="cs-CZ" dirty="0" smtClean="0"/>
              <a:t>Prezentace rovněž slouží jako zápis do sešitu. </a:t>
            </a:r>
            <a:endParaRPr lang="cs-CZ" dirty="0"/>
          </a:p>
          <a:p>
            <a:r>
              <a:rPr lang="cs-CZ" dirty="0" smtClean="0"/>
              <a:t>Úkoly žáci vypracují samostatně</a:t>
            </a:r>
            <a:r>
              <a:rPr lang="cs-CZ" smtClean="0"/>
              <a:t>, poté </a:t>
            </a:r>
            <a:r>
              <a:rPr lang="cs-CZ" dirty="0" smtClean="0"/>
              <a:t>proběhne kontrola.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56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SLOVESNÉ TŘÍDY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434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 Urči </a:t>
            </a:r>
            <a:r>
              <a:rPr lang="cs-CZ" b="1" dirty="0"/>
              <a:t>třídu a vzor těchto sloves: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Klepat</a:t>
            </a:r>
          </a:p>
          <a:p>
            <a:r>
              <a:rPr lang="cs-CZ" b="1" dirty="0"/>
              <a:t>Koupat </a:t>
            </a:r>
            <a:r>
              <a:rPr lang="cs-CZ" b="1" dirty="0" smtClean="0"/>
              <a:t>se</a:t>
            </a:r>
          </a:p>
          <a:p>
            <a:r>
              <a:rPr lang="cs-CZ" b="1" dirty="0" smtClean="0"/>
              <a:t>Česat</a:t>
            </a:r>
          </a:p>
          <a:p>
            <a:r>
              <a:rPr lang="cs-CZ" b="1" dirty="0" smtClean="0"/>
              <a:t>Oloupat</a:t>
            </a:r>
          </a:p>
          <a:p>
            <a:r>
              <a:rPr lang="cs-CZ" b="1" dirty="0"/>
              <a:t>Klouzat</a:t>
            </a:r>
          </a:p>
          <a:p>
            <a:pPr marL="0" indent="0">
              <a:buNone/>
            </a:pPr>
            <a:endParaRPr lang="cs-CZ" b="1" dirty="0"/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81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b="1" dirty="0" smtClean="0"/>
              <a:t>ŘEŠENÍ</a:t>
            </a:r>
            <a:br>
              <a:rPr lang="cs-CZ" sz="3200" b="1" dirty="0" smtClean="0"/>
            </a:br>
            <a:r>
              <a:rPr lang="cs-CZ" sz="3200" b="1" dirty="0" smtClean="0"/>
              <a:t>Urči třídu a vzor těchto sloves: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514116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Klepat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tř. 1. , vzor bere</a:t>
            </a:r>
          </a:p>
          <a:p>
            <a:r>
              <a:rPr lang="cs-CZ" sz="2800" b="1" dirty="0" smtClean="0"/>
              <a:t>Koupat se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tř. 1. , vzor bere</a:t>
            </a:r>
          </a:p>
          <a:p>
            <a:r>
              <a:rPr lang="cs-CZ" sz="2800" b="1" dirty="0" smtClean="0"/>
              <a:t>Česat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tř. 1. , vzor maže</a:t>
            </a:r>
          </a:p>
          <a:p>
            <a:r>
              <a:rPr lang="cs-CZ" sz="2800" b="1" dirty="0" smtClean="0"/>
              <a:t>Oloupat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tř. 1. , bere</a:t>
            </a:r>
          </a:p>
          <a:p>
            <a:r>
              <a:rPr lang="cs-CZ" sz="2800" b="1" dirty="0" smtClean="0"/>
              <a:t>Klouzat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tř. 1. , maže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506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b="1" dirty="0" smtClean="0"/>
              <a:t>2. Přepiš </a:t>
            </a:r>
            <a:r>
              <a:rPr lang="cs-CZ" b="1" dirty="0"/>
              <a:t>plnovýznamová slovesa do tvaru infinitivu a urči u nich třídu a vzor.</a:t>
            </a:r>
            <a:endParaRPr lang="cs-CZ" dirty="0"/>
          </a:p>
          <a:p>
            <a:pPr marL="0" indent="0" algn="just">
              <a:buNone/>
            </a:pPr>
            <a:r>
              <a:rPr lang="cs-CZ" dirty="0"/>
              <a:t>Co to ten křeček chroupal? Bonboniéru hned načal. Králíci by rádi hryzali tvrdý chléb. Davy diváků se vracely z koncertu. Cestu zpátky jsem znal.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591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8072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b="1" dirty="0" smtClean="0"/>
              <a:t>ŘEŠENÍ</a:t>
            </a:r>
          </a:p>
          <a:p>
            <a:pPr marL="0" indent="0" algn="just">
              <a:buNone/>
            </a:pPr>
            <a:r>
              <a:rPr lang="cs-CZ" sz="2400" b="1" dirty="0" smtClean="0"/>
              <a:t>Přepiš plnovýznamová slovesa do tvaru infinitivu a urči u nich třídu a vzor.</a:t>
            </a:r>
            <a:endParaRPr lang="cs-CZ" sz="2400" dirty="0"/>
          </a:p>
          <a:p>
            <a:pPr marL="0" indent="0" algn="just">
              <a:buNone/>
            </a:pPr>
            <a:r>
              <a:rPr lang="cs-CZ" sz="2400" dirty="0" smtClean="0"/>
              <a:t>Co to ten křeček chroupal? Bonboniéru hned načal. Králíci by rádi hryzali tvrdý chléb. Davy diváků se vracely z koncertu. Cestu zpátky jsem znal. </a:t>
            </a:r>
          </a:p>
          <a:p>
            <a:pPr marL="0" indent="0" algn="just">
              <a:buNone/>
            </a:pP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6282901"/>
              </p:ext>
            </p:extLst>
          </p:nvPr>
        </p:nvGraphicFramePr>
        <p:xfrm>
          <a:off x="611560" y="2780928"/>
          <a:ext cx="8208912" cy="398151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36304"/>
                <a:gridCol w="2736304"/>
                <a:gridCol w="2736304"/>
              </a:tblGrid>
              <a:tr h="84653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INFINITIV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TŘÍDA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VZOR</a:t>
                      </a:r>
                      <a:endParaRPr lang="cs-CZ" sz="2400" dirty="0"/>
                    </a:p>
                  </a:txBody>
                  <a:tcPr/>
                </a:tc>
              </a:tr>
              <a:tr h="62699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Chroupat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1.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bere</a:t>
                      </a:r>
                      <a:endParaRPr lang="cs-CZ" sz="2800" dirty="0"/>
                    </a:p>
                  </a:txBody>
                  <a:tcPr/>
                </a:tc>
              </a:tr>
              <a:tr h="62699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Načít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začne</a:t>
                      </a:r>
                      <a:endParaRPr lang="cs-CZ" sz="2800" dirty="0"/>
                    </a:p>
                  </a:txBody>
                  <a:tcPr/>
                </a:tc>
              </a:tr>
              <a:tr h="62699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Hryzat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1.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maže</a:t>
                      </a:r>
                      <a:endParaRPr lang="cs-CZ" sz="2800" dirty="0"/>
                    </a:p>
                  </a:txBody>
                  <a:tcPr/>
                </a:tc>
              </a:tr>
              <a:tr h="62699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Vracet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sází</a:t>
                      </a:r>
                      <a:endParaRPr lang="cs-CZ" sz="2800" dirty="0"/>
                    </a:p>
                  </a:txBody>
                  <a:tcPr/>
                </a:tc>
              </a:tr>
              <a:tr h="62699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Znát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5.</a:t>
                      </a:r>
                      <a:r>
                        <a:rPr lang="cs-CZ" sz="2800" baseline="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dělá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8575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dílem autorky ze </a:t>
            </a:r>
            <a:r>
              <a:rPr lang="cs-CZ" smtClean="0"/>
              <a:t>dne </a:t>
            </a:r>
            <a:r>
              <a:rPr lang="cs-CZ" smtClean="0"/>
              <a:t>13. </a:t>
            </a:r>
            <a:r>
              <a:rPr lang="cs-CZ" dirty="0" smtClean="0"/>
              <a:t>12. 2012.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9019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97</TotalTime>
  <Words>244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Přehlednost</vt:lpstr>
      <vt:lpstr>Prezentace aplikace PowerPoint</vt:lpstr>
      <vt:lpstr>ANOTACE</vt:lpstr>
      <vt:lpstr>SLOVESNÉ TŘÍDY</vt:lpstr>
      <vt:lpstr>1. Urči třídu a vzor těchto sloves:</vt:lpstr>
      <vt:lpstr>ŘEŠENÍ Urči třídu a vzor těchto sloves: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Třídy a vzory - shrnutí</dc:title>
  <dc:creator>08F3</dc:creator>
  <cp:lastModifiedBy>08F3</cp:lastModifiedBy>
  <cp:revision>16</cp:revision>
  <dcterms:created xsi:type="dcterms:W3CDTF">2012-03-15T12:05:26Z</dcterms:created>
  <dcterms:modified xsi:type="dcterms:W3CDTF">2012-12-19T15:02:17Z</dcterms:modified>
</cp:coreProperties>
</file>