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VY_32_INOVACE_06_Hudební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Hudba a drogy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AE8994-10C8-4FA8-973B-1C23101739D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D0BB2F1-1389-4CC6-B0CE-BE18BF4FAF09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CAF5EE-0E26-43D9-8E7B-32C75BD041EF}" type="presOf" srcId="{D1D4F407-5343-4D3F-B5B9-D407B03CAEB4}" destId="{D005CE8C-CC26-4C3E-AC11-E15060ECD759}" srcOrd="0" destOrd="0" presId="urn:microsoft.com/office/officeart/2005/8/layout/target3"/>
    <dgm:cxn modelId="{19562EAF-5682-4AE8-8C72-89ED4D8274A7}" type="presOf" srcId="{B651F6E3-6281-48DB-9319-2AEAFDAE7572}" destId="{619D679B-A015-4ECF-8348-D1034C574F40}" srcOrd="0" destOrd="0" presId="urn:microsoft.com/office/officeart/2005/8/layout/target3"/>
    <dgm:cxn modelId="{10194BC3-FF70-43A1-8669-D235E8BB45BA}" type="presOf" srcId="{D1B46980-6531-4606-95E6-44980827E919}" destId="{2BE915AB-18AA-4053-B92C-3BFC9ED204BB}" srcOrd="1" destOrd="0" presId="urn:microsoft.com/office/officeart/2005/8/layout/target3"/>
    <dgm:cxn modelId="{4426A589-8A3A-4E0A-9668-C2D0AB8CC335}" type="presOf" srcId="{D1D4F407-5343-4D3F-B5B9-D407B03CAEB4}" destId="{AED2198E-93D5-4001-81B4-73124B309672}" srcOrd="1" destOrd="0" presId="urn:microsoft.com/office/officeart/2005/8/layout/target3"/>
    <dgm:cxn modelId="{FFBB09D1-5A99-487F-86C3-3984661393A6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02C59C6-90CB-477C-8FF8-4C8BCEC66855}" type="presOf" srcId="{757F3AB3-0718-4624-B441-E567A8F0AB56}" destId="{333A1088-737F-45CB-B68E-254E46348037}" srcOrd="0" destOrd="0" presId="urn:microsoft.com/office/officeart/2005/8/layout/target3"/>
    <dgm:cxn modelId="{C78A76F0-0456-47F9-BA07-B72EBABF60E6}" type="presOf" srcId="{D1B46980-6531-4606-95E6-44980827E919}" destId="{6140AFEC-043D-4C43-A2F9-D0F5331DF3A3}" srcOrd="0" destOrd="0" presId="urn:microsoft.com/office/officeart/2005/8/layout/target3"/>
    <dgm:cxn modelId="{49D6503A-94CF-4317-BF6E-EC10486B898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A6D461C-C93B-415F-B5A9-D3C68795CC8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372AB9-FA71-4380-B6E7-CAD09503E160}" type="presParOf" srcId="{333A1088-737F-45CB-B68E-254E46348037}" destId="{F5ABB229-8D3B-4694-996A-96F23CF14429}" srcOrd="0" destOrd="0" presId="urn:microsoft.com/office/officeart/2005/8/layout/target3"/>
    <dgm:cxn modelId="{3B7DE304-C090-46D4-AFED-D6FEB9452652}" type="presParOf" srcId="{333A1088-737F-45CB-B68E-254E46348037}" destId="{F41139FD-01EE-4571-8B17-4FB00FC51163}" srcOrd="1" destOrd="0" presId="urn:microsoft.com/office/officeart/2005/8/layout/target3"/>
    <dgm:cxn modelId="{3E38BFAE-9D85-4794-BA7F-F9C6858AC7E3}" type="presParOf" srcId="{333A1088-737F-45CB-B68E-254E46348037}" destId="{D005CE8C-CC26-4C3E-AC11-E15060ECD759}" srcOrd="2" destOrd="0" presId="urn:microsoft.com/office/officeart/2005/8/layout/target3"/>
    <dgm:cxn modelId="{2BDD9F78-C7AF-4389-BF23-ADE19CA94709}" type="presParOf" srcId="{333A1088-737F-45CB-B68E-254E46348037}" destId="{2C702D82-9B77-49B7-9568-BB8EB47C3372}" srcOrd="3" destOrd="0" presId="urn:microsoft.com/office/officeart/2005/8/layout/target3"/>
    <dgm:cxn modelId="{3473E3FE-4C9F-4A40-957B-8F75E5543CF8}" type="presParOf" srcId="{333A1088-737F-45CB-B68E-254E46348037}" destId="{A52A0455-90FF-4808-ABD0-F02540D31D5A}" srcOrd="4" destOrd="0" presId="urn:microsoft.com/office/officeart/2005/8/layout/target3"/>
    <dgm:cxn modelId="{F86A81B6-C29F-421B-BD5E-45FB75CDBBB7}" type="presParOf" srcId="{333A1088-737F-45CB-B68E-254E46348037}" destId="{6140AFEC-043D-4C43-A2F9-D0F5331DF3A3}" srcOrd="5" destOrd="0" presId="urn:microsoft.com/office/officeart/2005/8/layout/target3"/>
    <dgm:cxn modelId="{CB959BF6-15BC-4B2F-AC12-97AE4B7D9DAC}" type="presParOf" srcId="{333A1088-737F-45CB-B68E-254E46348037}" destId="{9358AC05-5D7D-4327-9F80-1AD486AEA664}" srcOrd="6" destOrd="0" presId="urn:microsoft.com/office/officeart/2005/8/layout/target3"/>
    <dgm:cxn modelId="{5454D988-30FC-4424-9EBD-D807FCEFC4DA}" type="presParOf" srcId="{333A1088-737F-45CB-B68E-254E46348037}" destId="{313FC574-E1CD-4FB4-B054-0B805CE0447D}" srcOrd="7" destOrd="0" presId="urn:microsoft.com/office/officeart/2005/8/layout/target3"/>
    <dgm:cxn modelId="{5B471AB3-6CF7-4A78-BED5-5E701C411F51}" type="presParOf" srcId="{333A1088-737F-45CB-B68E-254E46348037}" destId="{619D679B-A015-4ECF-8348-D1034C574F40}" srcOrd="8" destOrd="0" presId="urn:microsoft.com/office/officeart/2005/8/layout/target3"/>
    <dgm:cxn modelId="{40E8E058-FB17-4979-86B6-2CDC23E25B12}" type="presParOf" srcId="{333A1088-737F-45CB-B68E-254E46348037}" destId="{322283A8-4A27-4CDA-BAE3-F381106A9174}" srcOrd="9" destOrd="0" presId="urn:microsoft.com/office/officeart/2005/8/layout/target3"/>
    <dgm:cxn modelId="{A66E1ADE-0FD7-41D3-8728-5D1A9E31D5D7}" type="presParOf" srcId="{333A1088-737F-45CB-B68E-254E46348037}" destId="{FFC9F71D-1B4F-4AD9-A4A6-86ADEFC8AF5C}" srcOrd="10" destOrd="0" presId="urn:microsoft.com/office/officeart/2005/8/layout/target3"/>
    <dgm:cxn modelId="{E4E42C11-41DC-48CA-8FB0-D8535A3E524F}" type="presParOf" srcId="{333A1088-737F-45CB-B68E-254E46348037}" destId="{25B08C86-7E15-44DC-BE7F-FFB55DD49D12}" srcOrd="11" destOrd="0" presId="urn:microsoft.com/office/officeart/2005/8/layout/target3"/>
    <dgm:cxn modelId="{B30C428B-B67D-4935-A677-E6D358F8AA50}" type="presParOf" srcId="{333A1088-737F-45CB-B68E-254E46348037}" destId="{76644BE8-9D7C-4C09-B250-3D10AF48CBB7}" srcOrd="12" destOrd="0" presId="urn:microsoft.com/office/officeart/2005/8/layout/target3"/>
    <dgm:cxn modelId="{09B48525-E5A9-40F3-B67A-E73281C28F0B}" type="presParOf" srcId="{333A1088-737F-45CB-B68E-254E46348037}" destId="{EE85B701-7295-41C0-BA7A-34D3756A2AE6}" srcOrd="13" destOrd="0" presId="urn:microsoft.com/office/officeart/2005/8/layout/target3"/>
    <dgm:cxn modelId="{CB3A10AF-6A06-40B2-BE11-A06871F8DC5F}" type="presParOf" srcId="{333A1088-737F-45CB-B68E-254E46348037}" destId="{8BEBB6EC-1DAA-4CAC-8A25-BC0FCBD5DBD5}" srcOrd="14" destOrd="0" presId="urn:microsoft.com/office/officeart/2005/8/layout/target3"/>
    <dgm:cxn modelId="{E91972BC-4D1A-4DF2-9D98-7D096E8F29E7}" type="presParOf" srcId="{333A1088-737F-45CB-B68E-254E46348037}" destId="{AED2198E-93D5-4001-81B4-73124B309672}" srcOrd="15" destOrd="0" presId="urn:microsoft.com/office/officeart/2005/8/layout/target3"/>
    <dgm:cxn modelId="{021F9A64-763E-4661-8D8C-CDBBED40557D}" type="presParOf" srcId="{333A1088-737F-45CB-B68E-254E46348037}" destId="{2BE915AB-18AA-4053-B92C-3BFC9ED204BB}" srcOrd="16" destOrd="0" presId="urn:microsoft.com/office/officeart/2005/8/layout/target3"/>
    <dgm:cxn modelId="{C7767B79-0390-41B4-BE05-FB1C89954597}" type="presParOf" srcId="{333A1088-737F-45CB-B68E-254E46348037}" destId="{6BB5E863-4638-4E1D-BFDE-399D028AC4ED}" srcOrd="17" destOrd="0" presId="urn:microsoft.com/office/officeart/2005/8/layout/target3"/>
    <dgm:cxn modelId="{CBC4613F-0EF8-4059-8079-6430719392C8}" type="presParOf" srcId="{333A1088-737F-45CB-B68E-254E46348037}" destId="{5A5FFA88-C948-4069-8E93-59FA12366E83}" srcOrd="18" destOrd="0" presId="urn:microsoft.com/office/officeart/2005/8/layout/target3"/>
    <dgm:cxn modelId="{12215496-6468-4BED-B231-61746F7D30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VY_32_INOVACE_06_Hudební výchova – 8. ročník</a:t>
          </a:r>
          <a:endParaRPr lang="cs-CZ" sz="18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Hudba a drogy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388D0A-4DDA-4B50-A66E-FFAF224DFA8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EE3756-E427-4D99-B183-783EDFD3E2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3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E3756-E427-4D99-B183-783EDFD3E28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16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E3756-E427-4D99-B183-783EDFD3E28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024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E3756-E427-4D99-B183-783EDFD3E28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061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72881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59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hudebními představiteli, kteří se ve svém životě setkali s drogou. Prostřednictvím </a:t>
            </a:r>
            <a:r>
              <a:rPr lang="cs-CZ" dirty="0"/>
              <a:t>úkolu </a:t>
            </a:r>
            <a:r>
              <a:rPr lang="cs-CZ" dirty="0" smtClean="0"/>
              <a:t>si uvědomí, k jakým důsledkům může při užívání drog dojít.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10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A DROGY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97657"/>
            <a:ext cx="365760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884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Drogy a alkohol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Drogy a alkohol se do hudby a do života hudebníků zvláště některých žánrů dostaly až žalostně snadno a trvale. </a:t>
            </a:r>
          </a:p>
          <a:p>
            <a:r>
              <a:rPr lang="cs-CZ" dirty="0" smtClean="0"/>
              <a:t>Hudba některých skupin v oblasti populární hudby je někdy svázána s užíváním drog. </a:t>
            </a:r>
          </a:p>
          <a:p>
            <a:r>
              <a:rPr lang="cs-CZ" dirty="0" smtClean="0"/>
              <a:t>Hudba, která je podporována drogou, se nazývá </a:t>
            </a:r>
            <a:r>
              <a:rPr lang="cs-CZ" b="1" dirty="0" smtClean="0">
                <a:solidFill>
                  <a:srgbClr val="FF0000"/>
                </a:solidFill>
              </a:rPr>
              <a:t>acid rock </a:t>
            </a:r>
            <a:r>
              <a:rPr lang="cs-CZ" dirty="0" smtClean="0"/>
              <a:t>(kyselý rock). Jejím představitelem byla například americká skupina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Doors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9284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OBĚTI 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Níže uvedení hudebníci buď přímo zemřeli na předávkování drogou, nebo se droga podílela na tom, že je výrazně oslabila. </a:t>
            </a:r>
          </a:p>
          <a:p>
            <a:r>
              <a:rPr lang="cs-CZ" dirty="0" smtClean="0"/>
              <a:t>Jim </a:t>
            </a:r>
            <a:r>
              <a:rPr lang="cs-CZ" dirty="0" err="1" smtClean="0"/>
              <a:t>Morrison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Jimi </a:t>
            </a:r>
            <a:r>
              <a:rPr lang="cs-CZ" dirty="0" err="1" smtClean="0"/>
              <a:t>Hendrix</a:t>
            </a:r>
            <a:endParaRPr lang="cs-CZ" dirty="0" smtClean="0"/>
          </a:p>
          <a:p>
            <a:r>
              <a:rPr lang="cs-CZ" dirty="0" smtClean="0"/>
              <a:t>Elvis </a:t>
            </a:r>
            <a:r>
              <a:rPr lang="cs-CZ" dirty="0" err="1" smtClean="0"/>
              <a:t>Presley</a:t>
            </a:r>
            <a:endParaRPr lang="cs-CZ" dirty="0" smtClean="0"/>
          </a:p>
          <a:p>
            <a:r>
              <a:rPr lang="cs-CZ" dirty="0" smtClean="0"/>
              <a:t>a další…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6"/>
            <a:ext cx="36576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7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Uveď další tři hudební hvězdy, do jejichž života zasáhly drogy a životní příběh jedné z nich.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21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/>
              <a:t>Michael </a:t>
            </a:r>
            <a:r>
              <a:rPr lang="cs-CZ" b="1" dirty="0"/>
              <a:t>JACKSON </a:t>
            </a:r>
            <a:endParaRPr lang="cs-CZ" b="1" dirty="0" smtClean="0"/>
          </a:p>
          <a:p>
            <a:r>
              <a:rPr lang="cs-CZ" b="1" dirty="0" smtClean="0"/>
              <a:t>Janis JOPLINOVÁ</a:t>
            </a:r>
          </a:p>
          <a:p>
            <a:r>
              <a:rPr lang="cs-CZ" b="1" dirty="0" err="1" smtClean="0"/>
              <a:t>Amy</a:t>
            </a:r>
            <a:r>
              <a:rPr lang="cs-CZ" b="1" dirty="0" smtClean="0"/>
              <a:t> </a:t>
            </a:r>
            <a:r>
              <a:rPr lang="cs-CZ" b="1" dirty="0"/>
              <a:t>WINEHOUSEOVÁ </a:t>
            </a:r>
            <a:r>
              <a:rPr lang="cs-CZ" dirty="0"/>
              <a:t>(14. září 1983 - 23. července 2011) - Britská jazzová, soulová a </a:t>
            </a:r>
            <a:r>
              <a:rPr lang="cs-CZ" dirty="0" err="1"/>
              <a:t>rythm'n'bluesová</a:t>
            </a:r>
            <a:r>
              <a:rPr lang="cs-CZ" dirty="0"/>
              <a:t> zpěvačka byla považována ve své době za nejtalentovanější. Kariéru jí zničila závislost na drogách; zemřela poté, co vypila velké množství alkoholu.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44929"/>
            <a:ext cx="2548880" cy="1699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371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4997152"/>
          </a:xfrm>
        </p:spPr>
        <p:txBody>
          <a:bodyPr>
            <a:normAutofit/>
          </a:bodyPr>
          <a:lstStyle/>
          <a:p>
            <a:endParaRPr lang="cs-CZ" sz="2200" dirty="0"/>
          </a:p>
          <a:p>
            <a:r>
              <a:rPr lang="cs-CZ" sz="2400" dirty="0" smtClean="0"/>
              <a:t>Text je dílem autorky ze dne </a:t>
            </a:r>
            <a:r>
              <a:rPr lang="cs-CZ" sz="2400" dirty="0" smtClean="0"/>
              <a:t>22. 1. 2012</a:t>
            </a:r>
            <a:r>
              <a:rPr lang="cs-CZ" sz="2400" dirty="0" smtClean="0"/>
              <a:t>.</a:t>
            </a:r>
            <a:endParaRPr lang="cs-CZ" sz="2400" b="1" dirty="0"/>
          </a:p>
          <a:p>
            <a:r>
              <a:rPr lang="cs-CZ" sz="2400" b="1" dirty="0" smtClean="0"/>
              <a:t>Obrázky</a:t>
            </a:r>
            <a:r>
              <a:rPr lang="cs-CZ" sz="2400" dirty="0" smtClean="0"/>
              <a:t>: </a:t>
            </a:r>
            <a:r>
              <a:rPr lang="cs-CZ" sz="2400" dirty="0"/>
              <a:t>otevřená galerie Microsoft Office </a:t>
            </a:r>
            <a:r>
              <a:rPr lang="cs-CZ" sz="2400" dirty="0" smtClean="0"/>
              <a:t>22.1</a:t>
            </a:r>
            <a:r>
              <a:rPr lang="cs-CZ" sz="2400" dirty="0"/>
              <a:t>. </a:t>
            </a:r>
            <a:r>
              <a:rPr lang="cs-CZ" sz="2400" dirty="0" smtClean="0"/>
              <a:t>2012.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03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180</TotalTime>
  <Words>257</Words>
  <Application>Microsoft Office PowerPoint</Application>
  <PresentationFormat>Předvádění na obrazovce (4:3)</PresentationFormat>
  <Paragraphs>32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ANOTACE</vt:lpstr>
      <vt:lpstr>HUDBA A DROGY</vt:lpstr>
      <vt:lpstr>Drogy a alkohol</vt:lpstr>
      <vt:lpstr>OBĚTI DROGY</vt:lpstr>
      <vt:lpstr>ÚKOL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13</cp:revision>
  <dcterms:created xsi:type="dcterms:W3CDTF">2012-11-27T17:19:03Z</dcterms:created>
  <dcterms:modified xsi:type="dcterms:W3CDTF">2012-12-16T13:06:34Z</dcterms:modified>
</cp:coreProperties>
</file>