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</p:sldMasterIdLst>
  <p:notesMasterIdLst>
    <p:notesMasterId r:id="rId13"/>
  </p:notesMasterIdLst>
  <p:sldIdLst>
    <p:sldId id="265" r:id="rId6"/>
    <p:sldId id="263" r:id="rId7"/>
    <p:sldId id="261" r:id="rId8"/>
    <p:sldId id="259" r:id="rId9"/>
    <p:sldId id="258" r:id="rId10"/>
    <p:sldId id="260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8" d="100"/>
          <a:sy n="98" d="100"/>
        </p:scale>
        <p:origin x="-576" y="6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viewProps" Target="viewProp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VY_52_INOVACE_03_Látky plynné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Látky plynné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</a:t>
          </a:r>
          <a:r>
            <a:rPr lang="cs-CZ" smtClean="0"/>
            <a:t>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454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0B1877A-2775-44E1-B2F6-023FA4995411}" type="presOf" srcId="{445C7998-7549-48B0-BD68-D4F0167F02E5}" destId="{4D19AB04-24FA-40C2-B203-52AE3D15E171}" srcOrd="1" destOrd="0" presId="urn:microsoft.com/office/officeart/2005/8/layout/target3"/>
    <dgm:cxn modelId="{26B39553-64F0-4EFA-8AA0-842E38C033C9}" type="presOf" srcId="{EBC41103-E2E5-4D48-9B4B-425520D3D098}" destId="{F969C235-9271-4D34-B740-D627A121CAD0}" srcOrd="1" destOrd="0" presId="urn:microsoft.com/office/officeart/2005/8/layout/target3"/>
    <dgm:cxn modelId="{68AE4B5F-58CC-478A-A067-829EF4C8FB9B}" type="presOf" srcId="{DAEA276B-ECF9-46F6-A7D3-4693B2D32BC4}" destId="{F69A1436-182C-465B-AD7F-FE48E0C090C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584B3EB9-ADE7-47D9-BDF9-1A136011EE30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E57FF0B0-9DD0-4732-B529-19A204192BDF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AD94C9C-B9C4-48DF-AE1F-D4610EC7E9D9}" type="presOf" srcId="{FBBFC3EA-9D9D-4F3A-BEA6-9C2C0E46BF20}" destId="{832BF48F-0145-4429-9E02-8FCA946CCE9E}" srcOrd="1" destOrd="0" presId="urn:microsoft.com/office/officeart/2005/8/layout/target3"/>
    <dgm:cxn modelId="{DD82C281-7A68-4E01-B517-76B6A2C0275B}" type="presOf" srcId="{C73C7642-F245-4585-8F88-243F9FAEF6CA}" destId="{AA41A67C-3D3F-4AE9-9E0F-5D7F7BB2E741}" srcOrd="1" destOrd="0" presId="urn:microsoft.com/office/officeart/2005/8/layout/target3"/>
    <dgm:cxn modelId="{B5921D7F-6D03-471A-A4E3-F2412F07497A}" type="presOf" srcId="{445C7998-7549-48B0-BD68-D4F0167F02E5}" destId="{BC35EE03-4121-4EF9-923D-7CB6D30D358D}" srcOrd="0" destOrd="0" presId="urn:microsoft.com/office/officeart/2005/8/layout/target3"/>
    <dgm:cxn modelId="{668120ED-426E-45A4-9887-4143D7DC38CA}" type="presOf" srcId="{EBC41103-E2E5-4D48-9B4B-425520D3D098}" destId="{50C2F88D-8688-44C2-A854-691F34009D3B}" srcOrd="0" destOrd="0" presId="urn:microsoft.com/office/officeart/2005/8/layout/target3"/>
    <dgm:cxn modelId="{336E9927-2558-4A1F-A536-6630209A8466}" type="presOf" srcId="{C73C7642-F245-4585-8F88-243F9FAEF6CA}" destId="{97289DF2-90F4-4EC2-A9FC-633B00BAB610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1F4A0A1-1674-4E2B-BA0F-28F978D276B2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C08BC96-55A3-4230-902E-8E47F83D2F63}" type="presOf" srcId="{DAEA276B-ECF9-46F6-A7D3-4693B2D32BC4}" destId="{CDED6FE3-AD8F-4ACC-B6B8-710EDDD97598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D80F6887-8850-4D3B-A868-ED4D9E0C0D5B}" type="presOf" srcId="{019433A1-1324-4DE1-9E6F-32B851095F74}" destId="{A3817367-F2BC-482F-8832-FA00B51DCCF3}" srcOrd="0" destOrd="0" presId="urn:microsoft.com/office/officeart/2005/8/layout/target3"/>
    <dgm:cxn modelId="{5C5E6BF3-722F-4FD4-8556-DAEFBA8384AE}" type="presParOf" srcId="{71045F8C-00FA-488E-A7BD-E2E6753D979D}" destId="{3577EC6B-C980-4F34-8C69-4365E7B8FC8C}" srcOrd="0" destOrd="0" presId="urn:microsoft.com/office/officeart/2005/8/layout/target3"/>
    <dgm:cxn modelId="{0440C6D1-3C93-4C6F-8CE7-1C041D89D5A0}" type="presParOf" srcId="{71045F8C-00FA-488E-A7BD-E2E6753D979D}" destId="{6940EB87-DC1D-4BC3-9408-9AC2E1FFC039}" srcOrd="1" destOrd="0" presId="urn:microsoft.com/office/officeart/2005/8/layout/target3"/>
    <dgm:cxn modelId="{1A91A982-60AF-4356-AB67-A5A29716220A}" type="presParOf" srcId="{71045F8C-00FA-488E-A7BD-E2E6753D979D}" destId="{BC35EE03-4121-4EF9-923D-7CB6D30D358D}" srcOrd="2" destOrd="0" presId="urn:microsoft.com/office/officeart/2005/8/layout/target3"/>
    <dgm:cxn modelId="{9B1FBE22-8E6B-4102-B23D-A9C42B1F1075}" type="presParOf" srcId="{71045F8C-00FA-488E-A7BD-E2E6753D979D}" destId="{C95EEA27-3CBF-4645-A92D-9D8AF5C1CBFC}" srcOrd="3" destOrd="0" presId="urn:microsoft.com/office/officeart/2005/8/layout/target3"/>
    <dgm:cxn modelId="{30587BA7-8983-46BA-990F-D55DB7C9248C}" type="presParOf" srcId="{71045F8C-00FA-488E-A7BD-E2E6753D979D}" destId="{851BB866-B6AE-4566-893F-4C635BA974FC}" srcOrd="4" destOrd="0" presId="urn:microsoft.com/office/officeart/2005/8/layout/target3"/>
    <dgm:cxn modelId="{FDA4BC26-F5D0-4AD1-A976-C1A556D9164F}" type="presParOf" srcId="{71045F8C-00FA-488E-A7BD-E2E6753D979D}" destId="{643EA938-EDE0-4533-ACCC-D2BD6F3A527C}" srcOrd="5" destOrd="0" presId="urn:microsoft.com/office/officeart/2005/8/layout/target3"/>
    <dgm:cxn modelId="{739C20BE-61EF-4E7A-95B0-B36CA7020DEE}" type="presParOf" srcId="{71045F8C-00FA-488E-A7BD-E2E6753D979D}" destId="{92F31B18-D66D-4CC7-89B9-378928DE877D}" srcOrd="6" destOrd="0" presId="urn:microsoft.com/office/officeart/2005/8/layout/target3"/>
    <dgm:cxn modelId="{83837182-1DAD-402D-88E6-49FA9CA4783E}" type="presParOf" srcId="{71045F8C-00FA-488E-A7BD-E2E6753D979D}" destId="{902074E1-B931-4618-97F1-FADBE82E9C3C}" srcOrd="7" destOrd="0" presId="urn:microsoft.com/office/officeart/2005/8/layout/target3"/>
    <dgm:cxn modelId="{12607C01-1365-46B5-8097-3878A0AC3A40}" type="presParOf" srcId="{71045F8C-00FA-488E-A7BD-E2E6753D979D}" destId="{A3817367-F2BC-482F-8832-FA00B51DCCF3}" srcOrd="8" destOrd="0" presId="urn:microsoft.com/office/officeart/2005/8/layout/target3"/>
    <dgm:cxn modelId="{CEC6650B-8484-463D-8B8E-A961F3D05C40}" type="presParOf" srcId="{71045F8C-00FA-488E-A7BD-E2E6753D979D}" destId="{626ABFF6-56C8-4386-B662-68EC364EED9D}" srcOrd="9" destOrd="0" presId="urn:microsoft.com/office/officeart/2005/8/layout/target3"/>
    <dgm:cxn modelId="{82B504B3-E578-4F4F-BA25-49AD757DF1EA}" type="presParOf" srcId="{71045F8C-00FA-488E-A7BD-E2E6753D979D}" destId="{6DB11F1C-D028-4800-9625-6611CA9DE6D4}" srcOrd="10" destOrd="0" presId="urn:microsoft.com/office/officeart/2005/8/layout/target3"/>
    <dgm:cxn modelId="{8E53393A-39F8-4E94-A718-3FADBA26F57F}" type="presParOf" srcId="{71045F8C-00FA-488E-A7BD-E2E6753D979D}" destId="{CDED6FE3-AD8F-4ACC-B6B8-710EDDD97598}" srcOrd="11" destOrd="0" presId="urn:microsoft.com/office/officeart/2005/8/layout/target3"/>
    <dgm:cxn modelId="{E0F1A3AF-33A6-4D41-AE42-159C8726BD93}" type="presParOf" srcId="{71045F8C-00FA-488E-A7BD-E2E6753D979D}" destId="{397AC6D7-84A6-4150-958F-83C92D9ACF38}" srcOrd="12" destOrd="0" presId="urn:microsoft.com/office/officeart/2005/8/layout/target3"/>
    <dgm:cxn modelId="{BA4AFE4A-FA18-4BD0-9441-6728914C2CBC}" type="presParOf" srcId="{71045F8C-00FA-488E-A7BD-E2E6753D979D}" destId="{D7419528-33A6-416D-9E64-B3F7915C5149}" srcOrd="13" destOrd="0" presId="urn:microsoft.com/office/officeart/2005/8/layout/target3"/>
    <dgm:cxn modelId="{FA3C69A4-B071-4A8D-AEF7-EF5691046A08}" type="presParOf" srcId="{71045F8C-00FA-488E-A7BD-E2E6753D979D}" destId="{97289DF2-90F4-4EC2-A9FC-633B00BAB610}" srcOrd="14" destOrd="0" presId="urn:microsoft.com/office/officeart/2005/8/layout/target3"/>
    <dgm:cxn modelId="{28B3D5BB-C990-45D3-A442-9F924056AF8B}" type="presParOf" srcId="{71045F8C-00FA-488E-A7BD-E2E6753D979D}" destId="{234EBA9D-95B4-4C20-A84E-6F65F1085DC6}" srcOrd="15" destOrd="0" presId="urn:microsoft.com/office/officeart/2005/8/layout/target3"/>
    <dgm:cxn modelId="{025BD6BE-6F03-4230-A957-69D9CBFD471B}" type="presParOf" srcId="{71045F8C-00FA-488E-A7BD-E2E6753D979D}" destId="{12255512-213F-41DF-90A6-8B4CD74A2B52}" srcOrd="16" destOrd="0" presId="urn:microsoft.com/office/officeart/2005/8/layout/target3"/>
    <dgm:cxn modelId="{2AE0F870-1451-4497-AAB0-FFF2CB957807}" type="presParOf" srcId="{71045F8C-00FA-488E-A7BD-E2E6753D979D}" destId="{50C2F88D-8688-44C2-A854-691F34009D3B}" srcOrd="17" destOrd="0" presId="urn:microsoft.com/office/officeart/2005/8/layout/target3"/>
    <dgm:cxn modelId="{8CECCB5B-4A8A-49D3-961E-5A3137DE2DF5}" type="presParOf" srcId="{71045F8C-00FA-488E-A7BD-E2E6753D979D}" destId="{4D19AB04-24FA-40C2-B203-52AE3D15E171}" srcOrd="18" destOrd="0" presId="urn:microsoft.com/office/officeart/2005/8/layout/target3"/>
    <dgm:cxn modelId="{EAB31C37-6C6C-4510-960B-AEDD87BCB100}" type="presParOf" srcId="{71045F8C-00FA-488E-A7BD-E2E6753D979D}" destId="{832BF48F-0145-4429-9E02-8FCA946CCE9E}" srcOrd="19" destOrd="0" presId="urn:microsoft.com/office/officeart/2005/8/layout/target3"/>
    <dgm:cxn modelId="{4704DF7C-80D2-4172-8A13-E498C6ABBFC3}" type="presParOf" srcId="{71045F8C-00FA-488E-A7BD-E2E6753D979D}" destId="{E7297F21-D4FD-4A41-AE58-814D01A6B5E7}" srcOrd="20" destOrd="0" presId="urn:microsoft.com/office/officeart/2005/8/layout/target3"/>
    <dgm:cxn modelId="{099C76A6-13A9-432D-A708-B0509A485EB8}" type="presParOf" srcId="{71045F8C-00FA-488E-A7BD-E2E6753D979D}" destId="{F69A1436-182C-465B-AD7F-FE48E0C090C1}" srcOrd="21" destOrd="0" presId="urn:microsoft.com/office/officeart/2005/8/layout/target3"/>
    <dgm:cxn modelId="{BF77D7C9-5C5D-4BEA-978C-458BA339C40C}" type="presParOf" srcId="{71045F8C-00FA-488E-A7BD-E2E6753D979D}" destId="{AA41A67C-3D3F-4AE9-9E0F-5D7F7BB2E741}" srcOrd="22" destOrd="0" presId="urn:microsoft.com/office/officeart/2005/8/layout/target3"/>
    <dgm:cxn modelId="{09B3C6C6-35A0-4867-8E34-450547C7EEFF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VY_52_INOVACE_03_Látky plynné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</a:t>
          </a:r>
          <a:r>
            <a:rPr lang="cs-CZ" sz="1400" kern="1200" smtClean="0"/>
            <a:t>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Látky plynné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2BB18D-7C2D-445E-9236-A5D54B21108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A76631-2CA0-4BB1-9E77-020962A5B9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3329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zápis do sešitu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3FB475-C5A7-45F2-96E6-C95113F70CF2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2060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91281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7142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282962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51728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04528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50730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33449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5912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4799665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7221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71734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55586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44492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0947694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02413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42601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65969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69022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74261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40952717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99623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253061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36210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60293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849573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9338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565255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673745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481365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163541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60654818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893413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411669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909351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79102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5007245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78026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876204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74655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210401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778477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9215497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682262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334555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244417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037850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364736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97613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52205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294383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454110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211278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091265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496188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970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1024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57956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8735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735A7F2-2C6D-45D9-8B6E-D7CC26C687D7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6.3.2012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94316B8-822C-4DF5-AD76-F6153167F72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8946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3791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437505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7958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2770053"/>
              </p:ext>
            </p:extLst>
          </p:nvPr>
        </p:nvGraphicFramePr>
        <p:xfrm>
          <a:off x="304800" y="1554163"/>
          <a:ext cx="86868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343400"/>
                <a:gridCol w="4343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Sešity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Motivace</a:t>
                      </a:r>
                      <a:r>
                        <a:rPr lang="cs-CZ" baseline="0" dirty="0" smtClean="0"/>
                        <a:t> a výklad učiva </a:t>
                      </a:r>
                      <a:r>
                        <a:rPr lang="cs-CZ" dirty="0" smtClean="0"/>
                        <a:t>s využitím interaktivní tabule</a:t>
                      </a:r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Vyber plyny: </a:t>
                      </a:r>
                      <a:r>
                        <a:rPr lang="cs-CZ" dirty="0" smtClean="0"/>
                        <a:t> žáci </a:t>
                      </a:r>
                      <a:r>
                        <a:rPr lang="cs-CZ" dirty="0" smtClean="0"/>
                        <a:t>řeší úkol do sešitu</a:t>
                      </a:r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35938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0070C0"/>
                </a:solidFill>
              </a:rPr>
              <a:t>Tělesa a látky</a:t>
            </a:r>
            <a:endParaRPr lang="cs-CZ" sz="7200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r"/>
            <a:r>
              <a:rPr lang="cs-CZ" sz="4000" dirty="0" smtClean="0">
                <a:solidFill>
                  <a:srgbClr val="0070C0"/>
                </a:solidFill>
                <a:latin typeface="Bookman Old Style" pitchFamily="18" charset="0"/>
              </a:rPr>
              <a:t>                                       </a:t>
            </a:r>
            <a:r>
              <a:rPr lang="cs-CZ" sz="3200" smtClean="0">
                <a:solidFill>
                  <a:srgbClr val="0070C0"/>
                </a:solidFill>
                <a:latin typeface="Bookman Old Style" pitchFamily="18" charset="0"/>
              </a:rPr>
              <a:t>Vlastnosti plynných </a:t>
            </a:r>
            <a:r>
              <a:rPr lang="cs-CZ" sz="3200" dirty="0" smtClean="0">
                <a:solidFill>
                  <a:srgbClr val="0070C0"/>
                </a:solidFill>
                <a:latin typeface="Bookman Old Style" pitchFamily="18" charset="0"/>
              </a:rPr>
              <a:t>látek</a:t>
            </a:r>
            <a:endParaRPr lang="cs-CZ" sz="4000" dirty="0">
              <a:solidFill>
                <a:srgbClr val="0070C0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202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686800" cy="838200"/>
          </a:xfrm>
        </p:spPr>
        <p:txBody>
          <a:bodyPr>
            <a:noAutofit/>
          </a:bodyPr>
          <a:lstStyle/>
          <a:p>
            <a:r>
              <a:rPr lang="cs-CZ" sz="4400" dirty="0">
                <a:solidFill>
                  <a:srgbClr val="0070C0"/>
                </a:solidFill>
                <a:cs typeface="Arial" pitchFamily="34" charset="0"/>
              </a:rPr>
              <a:t>Vyber </a:t>
            </a:r>
            <a:r>
              <a:rPr lang="cs-CZ" sz="4400" dirty="0" err="1" smtClean="0">
                <a:solidFill>
                  <a:srgbClr val="0070C0"/>
                </a:solidFill>
                <a:cs typeface="Arial" pitchFamily="34" charset="0"/>
              </a:rPr>
              <a:t>PLYny</a:t>
            </a:r>
            <a:r>
              <a:rPr lang="cs-CZ" sz="4000" dirty="0">
                <a:solidFill>
                  <a:srgbClr val="0070C0"/>
                </a:solidFill>
                <a:cs typeface="Arial" pitchFamily="34" charset="0"/>
              </a:rPr>
              <a:t/>
            </a:r>
            <a:br>
              <a:rPr lang="cs-CZ" sz="4000" dirty="0">
                <a:solidFill>
                  <a:srgbClr val="0070C0"/>
                </a:solidFill>
                <a:cs typeface="Arial" pitchFamily="34" charset="0"/>
              </a:rPr>
            </a:b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sz="4000" dirty="0" smtClean="0">
              <a:latin typeface="+mj-lt"/>
              <a:cs typeface="Arial" pitchFamily="34" charset="0"/>
            </a:endParaRPr>
          </a:p>
          <a:p>
            <a:pPr marL="0" indent="0">
              <a:buNone/>
            </a:pPr>
            <a:r>
              <a:rPr lang="cs-CZ" sz="4000" dirty="0" smtClean="0">
                <a:latin typeface="+mj-lt"/>
                <a:cs typeface="Arial" pitchFamily="34" charset="0"/>
              </a:rPr>
              <a:t>krev, zemní plyn, šťáva, kečup, propan butan , voda, pára , olej, aceton , dusík, rtuť, petrolej, glycerol, helium, vodík, kyslík, oxid uhličitý, ozon, benzín, nafta, ropa</a:t>
            </a:r>
          </a:p>
          <a:p>
            <a:pPr marL="0" indent="0">
              <a:buNone/>
            </a:pPr>
            <a:r>
              <a:rPr lang="cs-CZ" sz="6600" b="1" dirty="0">
                <a:latin typeface="+mj-lt"/>
                <a:cs typeface="Arial" pitchFamily="34" charset="0"/>
              </a:rPr>
              <a:t> </a:t>
            </a:r>
            <a:r>
              <a:rPr lang="cs-CZ" sz="6600" b="1" dirty="0" smtClean="0">
                <a:latin typeface="+mj-lt"/>
                <a:cs typeface="Arial" pitchFamily="34" charset="0"/>
              </a:rPr>
              <a:t>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4036660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  <a:cs typeface="Arial" pitchFamily="34" charset="0"/>
              </a:rPr>
              <a:t> </a:t>
            </a:r>
            <a:r>
              <a:rPr lang="cs-CZ" sz="4000" dirty="0" smtClean="0">
                <a:solidFill>
                  <a:schemeClr val="tx1"/>
                </a:solidFill>
                <a:effectLst/>
              </a:rPr>
              <a:t>PLYNY</a:t>
            </a:r>
            <a:endParaRPr lang="cs-CZ" sz="4000" dirty="0">
              <a:solidFill>
                <a:schemeClr val="tx1"/>
              </a:solidFill>
              <a:effectLst/>
            </a:endParaRPr>
          </a:p>
        </p:txBody>
      </p:sp>
      <p:pic>
        <p:nvPicPr>
          <p:cNvPr id="4" name="Picture 4" descr="C:\Users\Krejsová\AppData\Local\Microsoft\Windows\Temporary Internet Files\Content.IE5\DE4CGPLA\MC90044180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114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Krejsová\AppData\Local\Microsoft\Windows\Temporary Internet Files\Content.IE5\AM1I8PN9\MC9000554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1816" y="4465326"/>
            <a:ext cx="2311987" cy="1351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Krejsová\AppData\Local\Microsoft\Windows\Temporary Internet Files\Content.IE5\DE4CGPLA\MP9004141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365104"/>
            <a:ext cx="2069352" cy="1552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23528" y="1598646"/>
            <a:ext cx="86868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3700" dirty="0" smtClean="0">
                <a:latin typeface="+mj-lt"/>
                <a:cs typeface="Arial" pitchFamily="34" charset="0"/>
              </a:rPr>
              <a:t>krev</a:t>
            </a:r>
            <a:r>
              <a:rPr lang="cs-CZ" sz="3700" dirty="0">
                <a:latin typeface="+mj-lt"/>
                <a:cs typeface="Arial" pitchFamily="34" charset="0"/>
              </a:rPr>
              <a:t>, </a:t>
            </a:r>
            <a:r>
              <a:rPr lang="cs-CZ" sz="4000" b="1" dirty="0">
                <a:solidFill>
                  <a:srgbClr val="0070C0"/>
                </a:solidFill>
                <a:cs typeface="Arial" pitchFamily="34" charset="0"/>
              </a:rPr>
              <a:t>zemní plyn</a:t>
            </a:r>
            <a:r>
              <a:rPr lang="cs-CZ" sz="3700" dirty="0">
                <a:latin typeface="+mj-lt"/>
                <a:cs typeface="Arial" pitchFamily="34" charset="0"/>
              </a:rPr>
              <a:t>, šťáva, </a:t>
            </a:r>
            <a:r>
              <a:rPr lang="cs-CZ" sz="4000" b="1" dirty="0">
                <a:solidFill>
                  <a:srgbClr val="0070C0"/>
                </a:solidFill>
                <a:cs typeface="Arial" pitchFamily="34" charset="0"/>
              </a:rPr>
              <a:t>ozon</a:t>
            </a:r>
            <a:r>
              <a:rPr lang="cs-CZ" sz="3700" dirty="0">
                <a:latin typeface="+mj-lt"/>
                <a:cs typeface="Arial" pitchFamily="34" charset="0"/>
              </a:rPr>
              <a:t>, kečup, </a:t>
            </a:r>
            <a:r>
              <a:rPr lang="cs-CZ" sz="4000" b="1" dirty="0">
                <a:solidFill>
                  <a:srgbClr val="0070C0"/>
                </a:solidFill>
                <a:cs typeface="Arial" pitchFamily="34" charset="0"/>
              </a:rPr>
              <a:t>propan butan </a:t>
            </a:r>
            <a:r>
              <a:rPr lang="cs-CZ" sz="3700" dirty="0">
                <a:latin typeface="+mj-lt"/>
                <a:cs typeface="Arial" pitchFamily="34" charset="0"/>
              </a:rPr>
              <a:t>, voda, </a:t>
            </a:r>
            <a:r>
              <a:rPr lang="cs-CZ" sz="4000" b="1" dirty="0">
                <a:solidFill>
                  <a:srgbClr val="0070C0"/>
                </a:solidFill>
                <a:cs typeface="Arial" pitchFamily="34" charset="0"/>
              </a:rPr>
              <a:t>pára</a:t>
            </a:r>
            <a:r>
              <a:rPr lang="cs-CZ" sz="3700" dirty="0">
                <a:latin typeface="+mj-lt"/>
                <a:cs typeface="Arial" pitchFamily="34" charset="0"/>
              </a:rPr>
              <a:t> , olej, aceton, </a:t>
            </a:r>
            <a:r>
              <a:rPr lang="cs-CZ" sz="4000" b="1" dirty="0">
                <a:solidFill>
                  <a:srgbClr val="0070C0"/>
                </a:solidFill>
                <a:cs typeface="Arial" pitchFamily="34" charset="0"/>
              </a:rPr>
              <a:t>dusík</a:t>
            </a:r>
            <a:r>
              <a:rPr lang="cs-CZ" sz="3700" dirty="0">
                <a:latin typeface="+mj-lt"/>
                <a:cs typeface="Arial" pitchFamily="34" charset="0"/>
              </a:rPr>
              <a:t>, rtuť, petrolej, glycerol, </a:t>
            </a:r>
            <a:r>
              <a:rPr lang="cs-CZ" sz="4000" b="1" dirty="0">
                <a:solidFill>
                  <a:srgbClr val="0070C0"/>
                </a:solidFill>
                <a:cs typeface="Arial" pitchFamily="34" charset="0"/>
              </a:rPr>
              <a:t>helium</a:t>
            </a:r>
            <a:r>
              <a:rPr lang="cs-CZ" sz="3700" dirty="0">
                <a:latin typeface="+mj-lt"/>
                <a:cs typeface="Arial" pitchFamily="34" charset="0"/>
              </a:rPr>
              <a:t>, </a:t>
            </a:r>
            <a:r>
              <a:rPr lang="cs-CZ" sz="4000" b="1" dirty="0">
                <a:solidFill>
                  <a:srgbClr val="0070C0"/>
                </a:solidFill>
                <a:cs typeface="Arial" pitchFamily="34" charset="0"/>
              </a:rPr>
              <a:t>vodík</a:t>
            </a:r>
            <a:r>
              <a:rPr lang="cs-CZ" sz="3700" dirty="0">
                <a:latin typeface="+mj-lt"/>
                <a:cs typeface="Arial" pitchFamily="34" charset="0"/>
              </a:rPr>
              <a:t>,</a:t>
            </a:r>
            <a:r>
              <a:rPr lang="cs-CZ" sz="4000" b="1" dirty="0">
                <a:solidFill>
                  <a:srgbClr val="0070C0"/>
                </a:solidFill>
                <a:cs typeface="Arial" pitchFamily="34" charset="0"/>
              </a:rPr>
              <a:t> kyslík</a:t>
            </a:r>
            <a:r>
              <a:rPr lang="cs-CZ" sz="3700" dirty="0">
                <a:latin typeface="+mj-lt"/>
                <a:cs typeface="Arial" pitchFamily="34" charset="0"/>
              </a:rPr>
              <a:t>, </a:t>
            </a:r>
            <a:r>
              <a:rPr lang="cs-CZ" sz="4000" b="1" dirty="0">
                <a:solidFill>
                  <a:srgbClr val="0070C0"/>
                </a:solidFill>
                <a:cs typeface="Arial" pitchFamily="34" charset="0"/>
              </a:rPr>
              <a:t>oxid uhličitý</a:t>
            </a:r>
            <a:r>
              <a:rPr lang="cs-CZ" sz="3700" dirty="0">
                <a:latin typeface="+mj-lt"/>
                <a:cs typeface="Arial" pitchFamily="34" charset="0"/>
              </a:rPr>
              <a:t>, benzín, nafta, ropa</a:t>
            </a:r>
          </a:p>
          <a:p>
            <a:endParaRPr lang="cs-CZ" dirty="0"/>
          </a:p>
        </p:txBody>
      </p:sp>
      <p:pic>
        <p:nvPicPr>
          <p:cNvPr id="1026" name="Picture 2" descr="C:\Users\Krejsová\AppData\Local\Microsoft\Windows\Temporary Internet Files\Content.IE5\DZT9SFDF\MC90029582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975" y="75617"/>
            <a:ext cx="1677273" cy="1514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573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Vlastnosti plynných látek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8686800" cy="4525963"/>
          </a:xfrm>
        </p:spPr>
        <p:txBody>
          <a:bodyPr>
            <a:noAutofit/>
          </a:bodyPr>
          <a:lstStyle/>
          <a:p>
            <a:pPr lvl="1">
              <a:buClr>
                <a:schemeClr val="accent4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0070C0"/>
                </a:solidFill>
              </a:rPr>
              <a:t>Jsou </a:t>
            </a:r>
            <a:r>
              <a:rPr lang="cs-CZ" sz="3600" b="1" dirty="0">
                <a:solidFill>
                  <a:srgbClr val="0070C0"/>
                </a:solidFill>
              </a:rPr>
              <a:t>stlačitelné</a:t>
            </a:r>
          </a:p>
          <a:p>
            <a:pPr lvl="1">
              <a:buClr>
                <a:schemeClr val="accent4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0070C0"/>
                </a:solidFill>
              </a:rPr>
              <a:t> Jsou </a:t>
            </a:r>
            <a:r>
              <a:rPr lang="cs-CZ" sz="3600" b="1" dirty="0">
                <a:solidFill>
                  <a:srgbClr val="0070C0"/>
                </a:solidFill>
              </a:rPr>
              <a:t>rozpínavé</a:t>
            </a:r>
          </a:p>
          <a:p>
            <a:pPr lvl="1">
              <a:buClr>
                <a:schemeClr val="accent4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0070C0"/>
                </a:solidFill>
              </a:rPr>
              <a:t> Jsou tekuté ( dají se přelévat)</a:t>
            </a:r>
          </a:p>
          <a:p>
            <a:pPr lvl="1">
              <a:buClr>
                <a:schemeClr val="accent4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sz="3600" b="1" dirty="0">
                <a:solidFill>
                  <a:srgbClr val="0070C0"/>
                </a:solidFill>
              </a:rPr>
              <a:t>Snadno mění tvar i objem</a:t>
            </a:r>
          </a:p>
          <a:p>
            <a:pPr marL="457200" lvl="1" indent="0">
              <a:buClr>
                <a:schemeClr val="accent4">
                  <a:lumMod val="75000"/>
                </a:schemeClr>
              </a:buClr>
              <a:buNone/>
            </a:pPr>
            <a:endParaRPr lang="cs-CZ" sz="3600" b="1" dirty="0" smtClean="0">
              <a:solidFill>
                <a:srgbClr val="0070C0"/>
              </a:solidFill>
            </a:endParaRPr>
          </a:p>
        </p:txBody>
      </p:sp>
      <p:pic>
        <p:nvPicPr>
          <p:cNvPr id="3076" name="Picture 4" descr="C:\Users\Krejsová\AppData\Local\Microsoft\Windows\Temporary Internet Files\Content.IE5\AM1I8PN9\MC900237782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2894" y="1268760"/>
            <a:ext cx="1545125" cy="2639085"/>
          </a:xfrm>
          <a:prstGeom prst="rect">
            <a:avLst/>
          </a:prstGeom>
          <a:noFill/>
        </p:spPr>
      </p:pic>
      <p:pic>
        <p:nvPicPr>
          <p:cNvPr id="7" name="Picture 4" descr="C:\Users\Krejsová\AppData\Local\Microsoft\Windows\Temporary Internet Files\Content.IE5\AM1I8PN9\MC900237782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51491">
            <a:off x="7008344" y="3584290"/>
            <a:ext cx="1762521" cy="3010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0" descr="C:\Users\Krejsová\AppData\Local\Microsoft\Windows\Temporary Internet Files\Content.IE5\AM1I8PN9\MC900348357[1].wm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613734"/>
            <a:ext cx="1584176" cy="1856096"/>
          </a:xfrm>
          <a:prstGeom prst="rect">
            <a:avLst/>
          </a:prstGeom>
          <a:noFill/>
          <a:ln>
            <a:noFill/>
          </a:ln>
          <a:extLst/>
        </p:spPr>
      </p:pic>
    </p:spTree>
    <p:extLst>
      <p:ext uri="{BB962C8B-B14F-4D97-AF65-F5344CB8AC3E}">
        <p14:creationId xmlns:p14="http://schemas.microsoft.com/office/powerpoint/2010/main" val="4018847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4557971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23</TotalTime>
  <Words>203</Words>
  <Application>Microsoft Office PowerPoint</Application>
  <PresentationFormat>Předvádění na obrazovce (4:3)</PresentationFormat>
  <Paragraphs>34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7</vt:i4>
      </vt:variant>
    </vt:vector>
  </HeadingPairs>
  <TitlesOfParts>
    <vt:vector size="12" baseType="lpstr">
      <vt:lpstr>Cesta</vt:lpstr>
      <vt:lpstr>1_Cesta</vt:lpstr>
      <vt:lpstr>2_Cesta</vt:lpstr>
      <vt:lpstr>3_Cesta</vt:lpstr>
      <vt:lpstr>Motiv sady Office</vt:lpstr>
      <vt:lpstr>Prezentace aplikace PowerPoint</vt:lpstr>
      <vt:lpstr>Anotace</vt:lpstr>
      <vt:lpstr>Tělesa a látky</vt:lpstr>
      <vt:lpstr>Vyber PLYny </vt:lpstr>
      <vt:lpstr> PLYNY</vt:lpstr>
      <vt:lpstr>Vlastnosti plynných látek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8</cp:revision>
  <dcterms:created xsi:type="dcterms:W3CDTF">2012-02-26T19:46:12Z</dcterms:created>
  <dcterms:modified xsi:type="dcterms:W3CDTF">2012-03-06T20:49:13Z</dcterms:modified>
</cp:coreProperties>
</file>