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5FB2239-4812-437B-A4E3-1E4970505697}">
          <p14:sldIdLst>
            <p14:sldId id="263"/>
            <p14:sldId id="264"/>
            <p14:sldId id="256"/>
            <p14:sldId id="257"/>
          </p14:sldIdLst>
        </p14:section>
        <p14:section name="Oddíl bez názvu" id="{EFB0C82E-EFB0-4DBB-9E19-47192817DF6F}">
          <p14:sldIdLst>
            <p14:sldId id="258"/>
            <p14:sldId id="259"/>
            <p14:sldId id="260"/>
            <p14:sldId id="261"/>
            <p14:sldId id="265"/>
            <p14:sldId id="262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VY_32_INOVACE_07_Vlastivěda </a:t>
          </a:r>
          <a:r>
            <a:rPr lang="cs-CZ" sz="2000" dirty="0" smtClean="0"/>
            <a:t>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Počátky Českého státu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A1CA12-F84C-4038-B846-322765C0C1AC}" type="presOf" srcId="{B651F6E3-6281-48DB-9319-2AEAFDAE7572}" destId="{6BB5E863-4638-4E1D-BFDE-399D028AC4ED}" srcOrd="1" destOrd="0" presId="urn:microsoft.com/office/officeart/2005/8/layout/target3"/>
    <dgm:cxn modelId="{E5F2D7E0-5428-40A6-A1F4-40B6280A6A6F}" type="presOf" srcId="{D1B46980-6531-4606-95E6-44980827E919}" destId="{6140AFEC-043D-4C43-A2F9-D0F5331DF3A3}" srcOrd="0" destOrd="0" presId="urn:microsoft.com/office/officeart/2005/8/layout/target3"/>
    <dgm:cxn modelId="{37E5391F-DF95-46F8-86E1-6BDBA217C12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AE380A-95E0-4E8A-97E1-29429196E1F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FC1F33-8D56-435B-96AB-B36B7AFBABA4}" type="presOf" srcId="{D8197B8C-B260-4A16-BDF4-0947B075E274}" destId="{25B08C86-7E15-44DC-BE7F-FFB55DD49D12}" srcOrd="0" destOrd="0" presId="urn:microsoft.com/office/officeart/2005/8/layout/target3"/>
    <dgm:cxn modelId="{6F362757-F174-4C19-8DED-A64D82977256}" type="presOf" srcId="{B651F6E3-6281-48DB-9319-2AEAFDAE7572}" destId="{619D679B-A015-4ECF-8348-D1034C574F40}" srcOrd="0" destOrd="0" presId="urn:microsoft.com/office/officeart/2005/8/layout/target3"/>
    <dgm:cxn modelId="{BF6B000B-1D23-4F66-9D4A-E85265260A05}" type="presOf" srcId="{757F3AB3-0718-4624-B441-E567A8F0AB56}" destId="{333A1088-737F-45CB-B68E-254E46348037}" srcOrd="0" destOrd="0" presId="urn:microsoft.com/office/officeart/2005/8/layout/target3"/>
    <dgm:cxn modelId="{378A152E-0998-451F-BE69-B86142E95D02}" type="presOf" srcId="{4C35D32F-0EAB-4CD7-82EE-45574DC2A586}" destId="{890E4F0B-2866-4A3F-A3C7-2A14B1797930}" srcOrd="1" destOrd="0" presId="urn:microsoft.com/office/officeart/2005/8/layout/target3"/>
    <dgm:cxn modelId="{F114D9FB-C9F2-409C-97F5-689DE84F4293}" type="presOf" srcId="{D1D4F407-5343-4D3F-B5B9-D407B03CAEB4}" destId="{D005CE8C-CC26-4C3E-AC11-E15060ECD759}" srcOrd="0" destOrd="0" presId="urn:microsoft.com/office/officeart/2005/8/layout/target3"/>
    <dgm:cxn modelId="{01B3A152-DE8A-4951-BCDE-0E16865EF22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33889C5-BC6E-41A8-A34C-63B750E09F99}" type="presOf" srcId="{D1B46980-6531-4606-95E6-44980827E919}" destId="{2BE915AB-18AA-4053-B92C-3BFC9ED204BB}" srcOrd="1" destOrd="0" presId="urn:microsoft.com/office/officeart/2005/8/layout/target3"/>
    <dgm:cxn modelId="{353A138F-0C90-429A-BA1C-59CA5C05FD93}" type="presParOf" srcId="{333A1088-737F-45CB-B68E-254E46348037}" destId="{F5ABB229-8D3B-4694-996A-96F23CF14429}" srcOrd="0" destOrd="0" presId="urn:microsoft.com/office/officeart/2005/8/layout/target3"/>
    <dgm:cxn modelId="{A7CE2067-E428-44CB-92DC-3F5D0BE40168}" type="presParOf" srcId="{333A1088-737F-45CB-B68E-254E46348037}" destId="{F41139FD-01EE-4571-8B17-4FB00FC51163}" srcOrd="1" destOrd="0" presId="urn:microsoft.com/office/officeart/2005/8/layout/target3"/>
    <dgm:cxn modelId="{C8A105FD-D498-4800-AF27-38831233DBEC}" type="presParOf" srcId="{333A1088-737F-45CB-B68E-254E46348037}" destId="{D005CE8C-CC26-4C3E-AC11-E15060ECD759}" srcOrd="2" destOrd="0" presId="urn:microsoft.com/office/officeart/2005/8/layout/target3"/>
    <dgm:cxn modelId="{7F67D1BE-1E8D-40F0-A27F-69191CD36A9C}" type="presParOf" srcId="{333A1088-737F-45CB-B68E-254E46348037}" destId="{2C702D82-9B77-49B7-9568-BB8EB47C3372}" srcOrd="3" destOrd="0" presId="urn:microsoft.com/office/officeart/2005/8/layout/target3"/>
    <dgm:cxn modelId="{738BB901-2578-4B44-B5B6-9FC2F30AF7BB}" type="presParOf" srcId="{333A1088-737F-45CB-B68E-254E46348037}" destId="{A52A0455-90FF-4808-ABD0-F02540D31D5A}" srcOrd="4" destOrd="0" presId="urn:microsoft.com/office/officeart/2005/8/layout/target3"/>
    <dgm:cxn modelId="{CCFC7AF8-2D84-4923-AA01-0EBA7CF182A5}" type="presParOf" srcId="{333A1088-737F-45CB-B68E-254E46348037}" destId="{6140AFEC-043D-4C43-A2F9-D0F5331DF3A3}" srcOrd="5" destOrd="0" presId="urn:microsoft.com/office/officeart/2005/8/layout/target3"/>
    <dgm:cxn modelId="{1C1998FF-DA9E-4139-B3ED-273A1384CFE6}" type="presParOf" srcId="{333A1088-737F-45CB-B68E-254E46348037}" destId="{9358AC05-5D7D-4327-9F80-1AD486AEA664}" srcOrd="6" destOrd="0" presId="urn:microsoft.com/office/officeart/2005/8/layout/target3"/>
    <dgm:cxn modelId="{C8C0AD4E-1593-4E28-BA72-AA85117816A2}" type="presParOf" srcId="{333A1088-737F-45CB-B68E-254E46348037}" destId="{313FC574-E1CD-4FB4-B054-0B805CE0447D}" srcOrd="7" destOrd="0" presId="urn:microsoft.com/office/officeart/2005/8/layout/target3"/>
    <dgm:cxn modelId="{311B2973-278F-4190-9825-E80F056ACBF6}" type="presParOf" srcId="{333A1088-737F-45CB-B68E-254E46348037}" destId="{619D679B-A015-4ECF-8348-D1034C574F40}" srcOrd="8" destOrd="0" presId="urn:microsoft.com/office/officeart/2005/8/layout/target3"/>
    <dgm:cxn modelId="{748B931B-838A-4D70-8762-4A33823857C3}" type="presParOf" srcId="{333A1088-737F-45CB-B68E-254E46348037}" destId="{322283A8-4A27-4CDA-BAE3-F381106A9174}" srcOrd="9" destOrd="0" presId="urn:microsoft.com/office/officeart/2005/8/layout/target3"/>
    <dgm:cxn modelId="{E2A832EA-5948-4E25-A58B-3FC7A9F748A0}" type="presParOf" srcId="{333A1088-737F-45CB-B68E-254E46348037}" destId="{FFC9F71D-1B4F-4AD9-A4A6-86ADEFC8AF5C}" srcOrd="10" destOrd="0" presId="urn:microsoft.com/office/officeart/2005/8/layout/target3"/>
    <dgm:cxn modelId="{E8A63252-C7F4-4432-9B0D-521000D23202}" type="presParOf" srcId="{333A1088-737F-45CB-B68E-254E46348037}" destId="{25B08C86-7E15-44DC-BE7F-FFB55DD49D12}" srcOrd="11" destOrd="0" presId="urn:microsoft.com/office/officeart/2005/8/layout/target3"/>
    <dgm:cxn modelId="{F88C59A0-17FC-4194-BB49-AF89A03882C4}" type="presParOf" srcId="{333A1088-737F-45CB-B68E-254E46348037}" destId="{76644BE8-9D7C-4C09-B250-3D10AF48CBB7}" srcOrd="12" destOrd="0" presId="urn:microsoft.com/office/officeart/2005/8/layout/target3"/>
    <dgm:cxn modelId="{65741343-6828-4C68-83EA-B79DBF62D9A7}" type="presParOf" srcId="{333A1088-737F-45CB-B68E-254E46348037}" destId="{EE85B701-7295-41C0-BA7A-34D3756A2AE6}" srcOrd="13" destOrd="0" presId="urn:microsoft.com/office/officeart/2005/8/layout/target3"/>
    <dgm:cxn modelId="{0088C92F-3958-4EA3-935F-8C10686FD751}" type="presParOf" srcId="{333A1088-737F-45CB-B68E-254E46348037}" destId="{8BEBB6EC-1DAA-4CAC-8A25-BC0FCBD5DBD5}" srcOrd="14" destOrd="0" presId="urn:microsoft.com/office/officeart/2005/8/layout/target3"/>
    <dgm:cxn modelId="{FD53C564-972E-4D9D-8F4B-6A412C3DE4E2}" type="presParOf" srcId="{333A1088-737F-45CB-B68E-254E46348037}" destId="{AED2198E-93D5-4001-81B4-73124B309672}" srcOrd="15" destOrd="0" presId="urn:microsoft.com/office/officeart/2005/8/layout/target3"/>
    <dgm:cxn modelId="{39CE5EE4-2180-4972-8564-1CB9B9BCD23C}" type="presParOf" srcId="{333A1088-737F-45CB-B68E-254E46348037}" destId="{2BE915AB-18AA-4053-B92C-3BFC9ED204BB}" srcOrd="16" destOrd="0" presId="urn:microsoft.com/office/officeart/2005/8/layout/target3"/>
    <dgm:cxn modelId="{4D68109A-4693-44A6-AFF5-31AC15DE9C9C}" type="presParOf" srcId="{333A1088-737F-45CB-B68E-254E46348037}" destId="{6BB5E863-4638-4E1D-BFDE-399D028AC4ED}" srcOrd="17" destOrd="0" presId="urn:microsoft.com/office/officeart/2005/8/layout/target3"/>
    <dgm:cxn modelId="{722C4EFC-0B6F-4E11-984B-887A61C7AC19}" type="presParOf" srcId="{333A1088-737F-45CB-B68E-254E46348037}" destId="{5A5FFA88-C948-4069-8E93-59FA12366E83}" srcOrd="18" destOrd="0" presId="urn:microsoft.com/office/officeart/2005/8/layout/target3"/>
    <dgm:cxn modelId="{5184E4EA-E59F-41E1-88D7-6F79649137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VY_32_INOVACE_07_Vlastivěda </a:t>
          </a:r>
          <a:r>
            <a:rPr lang="cs-CZ" sz="2000" kern="1200" dirty="0" smtClean="0"/>
            <a:t>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Počátky Českého státu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367984-7278-48AB-9D9B-C129A060BBE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D7CD91-C311-47F9-9E69-D5C90180F1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54297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2488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  <a:p>
            <a:r>
              <a:rPr lang="cs-CZ" dirty="0" smtClean="0"/>
              <a:t>Prezentace je určena k opakování a upevnění učiva o počátcích českého státu. Žáci doplňují po vyřešení rébusu jména prvních českých knížat. Po přečtení textu musí také uhádnout jméno patrona České země. Správné odpovědi se nachází na dalším snímku a jsou napsány červeně.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68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počátky českého státu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Vlastivěda – 4. ročník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Opakování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72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přemyslovská knížata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Podtrhni  správnou odpověď:</a:t>
            </a:r>
          </a:p>
          <a:p>
            <a:pPr marL="0" indent="0">
              <a:buNone/>
            </a:pPr>
            <a:r>
              <a:rPr lang="cs-CZ" dirty="0" smtClean="0"/>
              <a:t>Velká Morava se rozpadla na počátku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10. století – 12. století. </a:t>
            </a:r>
          </a:p>
          <a:p>
            <a:pPr marL="0" indent="0">
              <a:buNone/>
            </a:pPr>
            <a:r>
              <a:rPr lang="cs-CZ" dirty="0" smtClean="0"/>
              <a:t>Po jejím pádu se sjednotily slovanské kmeny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 Čechách – v Německu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Nejslabším – Nejsilnějším</a:t>
            </a:r>
            <a:r>
              <a:rPr lang="cs-CZ" dirty="0" smtClean="0"/>
              <a:t> knížecím rodem byli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Slavníkovci – Přemyslovci</a:t>
            </a:r>
            <a:r>
              <a:rPr lang="cs-CZ" dirty="0" smtClean="0"/>
              <a:t>. Z tohoto rodu pocházel i první český kníže.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726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kníže byl…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Vylušti rébus. Odpověz na otázky:</a:t>
            </a:r>
          </a:p>
          <a:p>
            <a:r>
              <a:rPr lang="cs-CZ" dirty="0" smtClean="0"/>
              <a:t>           ANO                NE</a:t>
            </a:r>
          </a:p>
          <a:p>
            <a:r>
              <a:rPr lang="cs-CZ" dirty="0" smtClean="0"/>
              <a:t>1.          B                    A</a:t>
            </a:r>
          </a:p>
          <a:p>
            <a:r>
              <a:rPr lang="cs-CZ" dirty="0" smtClean="0"/>
              <a:t>2.          N                   O</a:t>
            </a:r>
          </a:p>
          <a:p>
            <a:r>
              <a:rPr lang="cs-CZ" dirty="0" smtClean="0"/>
              <a:t>3.          V                    Ř  </a:t>
            </a:r>
          </a:p>
          <a:p>
            <a:r>
              <a:rPr lang="cs-CZ" dirty="0" smtClean="0"/>
              <a:t>4.          I                     M</a:t>
            </a:r>
          </a:p>
          <a:p>
            <a:r>
              <a:rPr lang="cs-CZ" dirty="0" smtClean="0"/>
              <a:t>5.          V                    S</a:t>
            </a:r>
          </a:p>
          <a:p>
            <a:r>
              <a:rPr lang="cs-CZ" dirty="0" smtClean="0"/>
              <a:t>6.         </a:t>
            </a:r>
            <a:r>
              <a:rPr lang="cs-CZ" dirty="0"/>
              <a:t> </a:t>
            </a:r>
            <a:r>
              <a:rPr lang="cs-CZ" dirty="0" smtClean="0"/>
              <a:t>E                    O</a:t>
            </a:r>
          </a:p>
          <a:p>
            <a:r>
              <a:rPr lang="cs-CZ" dirty="0" smtClean="0"/>
              <a:t>7.           J                     K</a:t>
            </a:r>
          </a:p>
          <a:p>
            <a:endParaRPr lang="cs-CZ" dirty="0" smtClean="0"/>
          </a:p>
          <a:p>
            <a:r>
              <a:rPr lang="cs-CZ" dirty="0" smtClean="0"/>
              <a:t>První český kníže byl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530602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Bořivoj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56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kníže byl….?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Pocházeli Konstantin a Metoděj ze Soluně?</a:t>
            </a:r>
          </a:p>
          <a:p>
            <a:r>
              <a:rPr lang="cs-CZ" dirty="0" smtClean="0"/>
              <a:t>2. Přišli na pozvání knížete Svatopluka.</a:t>
            </a:r>
          </a:p>
          <a:p>
            <a:r>
              <a:rPr lang="cs-CZ" dirty="0" smtClean="0"/>
              <a:t>3. Jejich nové písmo se jmenuje cyrilice?</a:t>
            </a:r>
          </a:p>
          <a:p>
            <a:r>
              <a:rPr lang="cs-CZ" dirty="0" smtClean="0"/>
              <a:t>4. Pád Velké Moravy na počátku 10. století.</a:t>
            </a:r>
          </a:p>
          <a:p>
            <a:r>
              <a:rPr lang="cs-CZ" dirty="0" smtClean="0"/>
              <a:t>5. Mezi Slovany patří i Rusové.</a:t>
            </a:r>
          </a:p>
          <a:p>
            <a:r>
              <a:rPr lang="cs-CZ" dirty="0" smtClean="0"/>
              <a:t>6. Zlatý </a:t>
            </a:r>
            <a:r>
              <a:rPr lang="cs-CZ" dirty="0" err="1" smtClean="0"/>
              <a:t>gombík</a:t>
            </a:r>
            <a:r>
              <a:rPr lang="cs-CZ" dirty="0" smtClean="0"/>
              <a:t> je druh meče.</a:t>
            </a:r>
          </a:p>
          <a:p>
            <a:r>
              <a:rPr lang="cs-CZ" dirty="0" smtClean="0"/>
              <a:t>7. Dnes užíváme latinské písmo.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328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6868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BOŘIVOJ A JEHO ŽENA …………</a:t>
            </a:r>
            <a:br>
              <a:rPr lang="cs-CZ" dirty="0" smtClean="0"/>
            </a:br>
            <a:r>
              <a:rPr lang="cs-CZ" dirty="0" smtClean="0"/>
              <a:t>                            </a:t>
            </a:r>
            <a:br>
              <a:rPr lang="cs-CZ" dirty="0" smtClean="0"/>
            </a:br>
            <a:r>
              <a:rPr lang="cs-CZ" sz="4400" dirty="0"/>
              <a:t> </a:t>
            </a:r>
            <a:r>
              <a:rPr lang="cs-CZ" sz="4400" dirty="0" smtClean="0"/>
              <a:t>                      2513624</a:t>
            </a:r>
            <a:endParaRPr lang="cs-CZ" sz="4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92670"/>
              </p:ext>
            </p:extLst>
          </p:nvPr>
        </p:nvGraphicFramePr>
        <p:xfrm>
          <a:off x="1403648" y="2708920"/>
          <a:ext cx="6144341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7763"/>
                <a:gridCol w="877763"/>
                <a:gridCol w="877763"/>
                <a:gridCol w="877763"/>
                <a:gridCol w="877763"/>
                <a:gridCol w="877763"/>
                <a:gridCol w="87776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522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2 5 1 3 6 2 4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L U D M I L 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Bořivoj a Ludmila se přijali křest z rukou </a:t>
            </a:r>
          </a:p>
          <a:p>
            <a:pPr marL="0" indent="0">
              <a:buNone/>
            </a:pPr>
            <a:r>
              <a:rPr lang="cs-CZ" dirty="0" smtClean="0"/>
              <a:t>M - - - - - - - . Šířili křesťanství a nechali postavit první kamenný kostelík na Levém Hradci. </a:t>
            </a:r>
          </a:p>
          <a:p>
            <a:pPr marL="0" indent="0">
              <a:buNone/>
            </a:pPr>
            <a:r>
              <a:rPr lang="cs-CZ" dirty="0" smtClean="0"/>
              <a:t>Jejich synem byl V- - - - - - - - .Jeho manželkou se stala velice krutá a zlá žena D - - - - - - - -.</a:t>
            </a:r>
          </a:p>
          <a:p>
            <a:pPr marL="0" indent="0">
              <a:buNone/>
            </a:pPr>
            <a:r>
              <a:rPr lang="cs-CZ" dirty="0" smtClean="0"/>
              <a:t>Spolu měli syny  V - - - - - - a  B - - - - - - - -.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817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Bořivoj a Ludmila se přijali křest z rukou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Metoděje. </a:t>
            </a:r>
            <a:r>
              <a:rPr lang="cs-CZ" dirty="0" smtClean="0"/>
              <a:t>Šířili </a:t>
            </a:r>
            <a:r>
              <a:rPr lang="cs-CZ" dirty="0"/>
              <a:t>křesťanství a nechali postavit první kamenný kostelík na Levém Hradci. </a:t>
            </a:r>
          </a:p>
          <a:p>
            <a:pPr marL="0" indent="0">
              <a:buNone/>
            </a:pPr>
            <a:r>
              <a:rPr lang="cs-CZ" dirty="0"/>
              <a:t>Jejich synem byl </a:t>
            </a:r>
            <a:r>
              <a:rPr lang="cs-CZ" dirty="0" smtClean="0">
                <a:solidFill>
                  <a:srgbClr val="FF0000"/>
                </a:solidFill>
              </a:rPr>
              <a:t>Vratislav. </a:t>
            </a:r>
            <a:r>
              <a:rPr lang="cs-CZ" dirty="0" smtClean="0"/>
              <a:t>Jeho </a:t>
            </a:r>
            <a:r>
              <a:rPr lang="cs-CZ" dirty="0"/>
              <a:t>manželkou se stala velice krutá a zlá žena </a:t>
            </a:r>
            <a:r>
              <a:rPr lang="cs-CZ" dirty="0" smtClean="0">
                <a:solidFill>
                  <a:srgbClr val="FF0000"/>
                </a:solidFill>
              </a:rPr>
              <a:t>Drahomíra.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Spolu měli syny  </a:t>
            </a:r>
            <a:r>
              <a:rPr lang="cs-CZ" dirty="0" smtClean="0">
                <a:solidFill>
                  <a:srgbClr val="FF0000"/>
                </a:solidFill>
              </a:rPr>
              <a:t>Václava </a:t>
            </a:r>
            <a:r>
              <a:rPr lang="cs-CZ" dirty="0" smtClean="0"/>
              <a:t>a  </a:t>
            </a:r>
            <a:r>
              <a:rPr lang="cs-CZ" dirty="0" smtClean="0">
                <a:solidFill>
                  <a:srgbClr val="FF0000"/>
                </a:solidFill>
              </a:rPr>
              <a:t>Boleslava.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16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kdo jsem?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Jsem vnukem Bořivoje a Ludmily. Můj otec zemřel, když jsem byl ještě malý. Vychovala mě má babička. Hodná a vzdělaná žena. Naučila mě číst a psát. Vedla mě ke křesťanské víře. Stal jsem se dobrým, čestným a spravedlivým panovníkem. Mám bratra Boleslava, který neustále touží po vládě. Jsem kníže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2511" y="458078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Václav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85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852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</a:t>
            </a:r>
            <a:r>
              <a:rPr lang="cs-CZ" sz="2000" smtClean="0"/>
              <a:t>2012-9-22</a:t>
            </a:r>
            <a:r>
              <a:rPr lang="cs-CZ" sz="2000" smtClean="0"/>
              <a:t>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4129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131</TotalTime>
  <Words>478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 počátky českého státu</vt:lpstr>
      <vt:lpstr>První přemyslovská knížata</vt:lpstr>
      <vt:lpstr>První český kníže byl…</vt:lpstr>
      <vt:lpstr>První český kníže byl….?</vt:lpstr>
      <vt:lpstr>  BOŘIVOJ A JEHO ŽENA …………                                                     2513624</vt:lpstr>
      <vt:lpstr>                         2 5 1 3 6 2 4                          L U D M I L A</vt:lpstr>
      <vt:lpstr>Prezentace aplikace PowerPoint</vt:lpstr>
      <vt:lpstr>Hádej kdo jsem?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přemyslovský stát</dc:title>
  <dc:creator>08FQ</dc:creator>
  <cp:lastModifiedBy>Klient-5</cp:lastModifiedBy>
  <cp:revision>18</cp:revision>
  <dcterms:created xsi:type="dcterms:W3CDTF">2012-12-04T16:13:00Z</dcterms:created>
  <dcterms:modified xsi:type="dcterms:W3CDTF">2012-12-19T08:37:44Z</dcterms:modified>
</cp:coreProperties>
</file>