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VY_32_INOVACE_08_Vlastivěda </a:t>
          </a:r>
          <a:r>
            <a:rPr lang="cs-CZ" sz="2000" dirty="0" smtClean="0"/>
            <a:t>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Přemyslovci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B1572C-16FE-43DE-A2D2-88BF61D55A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693C29D-32FF-4FA6-963A-34D496BAA830}" type="presOf" srcId="{D1B46980-6531-4606-95E6-44980827E919}" destId="{2BE915AB-18AA-4053-B92C-3BFC9ED204BB}" srcOrd="1" destOrd="0" presId="urn:microsoft.com/office/officeart/2005/8/layout/target3"/>
    <dgm:cxn modelId="{4090F7E2-6C04-42E7-8DCE-4BD83EE8C06E}" type="presOf" srcId="{D8197B8C-B260-4A16-BDF4-0947B075E274}" destId="{5A5FFA88-C948-4069-8E93-59FA12366E83}" srcOrd="1" destOrd="0" presId="urn:microsoft.com/office/officeart/2005/8/layout/target3"/>
    <dgm:cxn modelId="{74B53392-4E07-4080-BA8B-C6537C18162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3207C1C-C354-4455-9780-3E856891799D}" type="presOf" srcId="{D1D4F407-5343-4D3F-B5B9-D407B03CAEB4}" destId="{D005CE8C-CC26-4C3E-AC11-E15060ECD759}" srcOrd="0" destOrd="0" presId="urn:microsoft.com/office/officeart/2005/8/layout/target3"/>
    <dgm:cxn modelId="{9EF23BAF-5EAA-4BEA-AFA0-EB788822ABA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9D5693-1695-4DB5-9E1E-F3BEC2A6E28D}" type="presOf" srcId="{D8197B8C-B260-4A16-BDF4-0947B075E274}" destId="{25B08C86-7E15-44DC-BE7F-FFB55DD49D12}" srcOrd="0" destOrd="0" presId="urn:microsoft.com/office/officeart/2005/8/layout/target3"/>
    <dgm:cxn modelId="{72766E07-F96E-4EB9-885D-CCAA54EB527C}" type="presOf" srcId="{D1B46980-6531-4606-95E6-44980827E919}" destId="{6140AFEC-043D-4C43-A2F9-D0F5331DF3A3}" srcOrd="0" destOrd="0" presId="urn:microsoft.com/office/officeart/2005/8/layout/target3"/>
    <dgm:cxn modelId="{8206DE22-C411-4988-A8E0-835FEBF614A3}" type="presOf" srcId="{4C35D32F-0EAB-4CD7-82EE-45574DC2A586}" destId="{8BEBB6EC-1DAA-4CAC-8A25-BC0FCBD5DBD5}" srcOrd="0" destOrd="0" presId="urn:microsoft.com/office/officeart/2005/8/layout/target3"/>
    <dgm:cxn modelId="{0C929B4B-8B2F-4686-9935-E195044720E0}" type="presOf" srcId="{B651F6E3-6281-48DB-9319-2AEAFDAE7572}" destId="{619D679B-A015-4ECF-8348-D1034C574F40}" srcOrd="0" destOrd="0" presId="urn:microsoft.com/office/officeart/2005/8/layout/target3"/>
    <dgm:cxn modelId="{C7755C39-1098-4583-BD45-6A8AF86265D9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CFBB22-AD31-4BE7-AB33-3A213810D2C3}" type="presParOf" srcId="{333A1088-737F-45CB-B68E-254E46348037}" destId="{F5ABB229-8D3B-4694-996A-96F23CF14429}" srcOrd="0" destOrd="0" presId="urn:microsoft.com/office/officeart/2005/8/layout/target3"/>
    <dgm:cxn modelId="{6C8607CA-CFE6-4C06-9AFD-AB2F69E21B71}" type="presParOf" srcId="{333A1088-737F-45CB-B68E-254E46348037}" destId="{F41139FD-01EE-4571-8B17-4FB00FC51163}" srcOrd="1" destOrd="0" presId="urn:microsoft.com/office/officeart/2005/8/layout/target3"/>
    <dgm:cxn modelId="{26DEF939-8AE6-4264-8D94-EBAD8BCB25DB}" type="presParOf" srcId="{333A1088-737F-45CB-B68E-254E46348037}" destId="{D005CE8C-CC26-4C3E-AC11-E15060ECD759}" srcOrd="2" destOrd="0" presId="urn:microsoft.com/office/officeart/2005/8/layout/target3"/>
    <dgm:cxn modelId="{0AD81E98-1D74-4BD0-8624-0CC81D37F40D}" type="presParOf" srcId="{333A1088-737F-45CB-B68E-254E46348037}" destId="{2C702D82-9B77-49B7-9568-BB8EB47C3372}" srcOrd="3" destOrd="0" presId="urn:microsoft.com/office/officeart/2005/8/layout/target3"/>
    <dgm:cxn modelId="{27F09959-B3F7-4E01-9968-97965B5B2505}" type="presParOf" srcId="{333A1088-737F-45CB-B68E-254E46348037}" destId="{A52A0455-90FF-4808-ABD0-F02540D31D5A}" srcOrd="4" destOrd="0" presId="urn:microsoft.com/office/officeart/2005/8/layout/target3"/>
    <dgm:cxn modelId="{2516772B-5E72-4EC3-B931-394822F3BCF0}" type="presParOf" srcId="{333A1088-737F-45CB-B68E-254E46348037}" destId="{6140AFEC-043D-4C43-A2F9-D0F5331DF3A3}" srcOrd="5" destOrd="0" presId="urn:microsoft.com/office/officeart/2005/8/layout/target3"/>
    <dgm:cxn modelId="{DBDF4A9C-B729-49B5-8CAF-95DA86AC49AF}" type="presParOf" srcId="{333A1088-737F-45CB-B68E-254E46348037}" destId="{9358AC05-5D7D-4327-9F80-1AD486AEA664}" srcOrd="6" destOrd="0" presId="urn:microsoft.com/office/officeart/2005/8/layout/target3"/>
    <dgm:cxn modelId="{DC36D874-D918-4B62-B336-9C3E25EAE42B}" type="presParOf" srcId="{333A1088-737F-45CB-B68E-254E46348037}" destId="{313FC574-E1CD-4FB4-B054-0B805CE0447D}" srcOrd="7" destOrd="0" presId="urn:microsoft.com/office/officeart/2005/8/layout/target3"/>
    <dgm:cxn modelId="{081C5D26-4123-4E17-B1BF-E20D486872BB}" type="presParOf" srcId="{333A1088-737F-45CB-B68E-254E46348037}" destId="{619D679B-A015-4ECF-8348-D1034C574F40}" srcOrd="8" destOrd="0" presId="urn:microsoft.com/office/officeart/2005/8/layout/target3"/>
    <dgm:cxn modelId="{C87E521E-1CA3-4AD2-8684-9A2B2E25BDC3}" type="presParOf" srcId="{333A1088-737F-45CB-B68E-254E46348037}" destId="{322283A8-4A27-4CDA-BAE3-F381106A9174}" srcOrd="9" destOrd="0" presId="urn:microsoft.com/office/officeart/2005/8/layout/target3"/>
    <dgm:cxn modelId="{B82A189D-596B-4057-B891-B079ED16BA72}" type="presParOf" srcId="{333A1088-737F-45CB-B68E-254E46348037}" destId="{FFC9F71D-1B4F-4AD9-A4A6-86ADEFC8AF5C}" srcOrd="10" destOrd="0" presId="urn:microsoft.com/office/officeart/2005/8/layout/target3"/>
    <dgm:cxn modelId="{DBB50900-A431-4DB5-90ED-E1106F346F02}" type="presParOf" srcId="{333A1088-737F-45CB-B68E-254E46348037}" destId="{25B08C86-7E15-44DC-BE7F-FFB55DD49D12}" srcOrd="11" destOrd="0" presId="urn:microsoft.com/office/officeart/2005/8/layout/target3"/>
    <dgm:cxn modelId="{5F14B964-FE7E-4EAF-B2F0-2978AC6594BC}" type="presParOf" srcId="{333A1088-737F-45CB-B68E-254E46348037}" destId="{76644BE8-9D7C-4C09-B250-3D10AF48CBB7}" srcOrd="12" destOrd="0" presId="urn:microsoft.com/office/officeart/2005/8/layout/target3"/>
    <dgm:cxn modelId="{AD662F11-A1C5-430F-B17C-390EE1E86B08}" type="presParOf" srcId="{333A1088-737F-45CB-B68E-254E46348037}" destId="{EE85B701-7295-41C0-BA7A-34D3756A2AE6}" srcOrd="13" destOrd="0" presId="urn:microsoft.com/office/officeart/2005/8/layout/target3"/>
    <dgm:cxn modelId="{C0936B47-DA9B-43EE-9CA6-9F8076220056}" type="presParOf" srcId="{333A1088-737F-45CB-B68E-254E46348037}" destId="{8BEBB6EC-1DAA-4CAC-8A25-BC0FCBD5DBD5}" srcOrd="14" destOrd="0" presId="urn:microsoft.com/office/officeart/2005/8/layout/target3"/>
    <dgm:cxn modelId="{72CF1D74-9A68-460A-9C09-FD39104075E8}" type="presParOf" srcId="{333A1088-737F-45CB-B68E-254E46348037}" destId="{AED2198E-93D5-4001-81B4-73124B309672}" srcOrd="15" destOrd="0" presId="urn:microsoft.com/office/officeart/2005/8/layout/target3"/>
    <dgm:cxn modelId="{D18C3EF9-F036-4CAD-8B39-D7BA4491155F}" type="presParOf" srcId="{333A1088-737F-45CB-B68E-254E46348037}" destId="{2BE915AB-18AA-4053-B92C-3BFC9ED204BB}" srcOrd="16" destOrd="0" presId="urn:microsoft.com/office/officeart/2005/8/layout/target3"/>
    <dgm:cxn modelId="{8AE59757-81FD-4872-9B2B-B7CDB37EB239}" type="presParOf" srcId="{333A1088-737F-45CB-B68E-254E46348037}" destId="{6BB5E863-4638-4E1D-BFDE-399D028AC4ED}" srcOrd="17" destOrd="0" presId="urn:microsoft.com/office/officeart/2005/8/layout/target3"/>
    <dgm:cxn modelId="{F0F05F1B-6063-4158-96AA-EDCE99FCFE25}" type="presParOf" srcId="{333A1088-737F-45CB-B68E-254E46348037}" destId="{5A5FFA88-C948-4069-8E93-59FA12366E83}" srcOrd="18" destOrd="0" presId="urn:microsoft.com/office/officeart/2005/8/layout/target3"/>
    <dgm:cxn modelId="{C49DADAC-B363-44EC-BB34-8F77FF6DF31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VY_32_INOVACE_08_Vlastivěda </a:t>
          </a:r>
          <a:r>
            <a:rPr lang="cs-CZ" sz="2000" kern="1200" dirty="0" smtClean="0"/>
            <a:t>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Přemyslovci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09B3E68-28CD-4FC0-B665-CB3B7E480D6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CE10B5-D2BD-46F3-8110-BB574319981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53363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559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Prezentace je určena k opakování a upevnění učiva o českých knížatech z rodu Přemyslovců. Velká část je věnována knížeti Václavovi a jeho smrti. Úkolem žáků je škrtnout nehodící se slova do textu. </a:t>
            </a:r>
            <a:r>
              <a:rPr lang="cs-CZ" dirty="0"/>
              <a:t> </a:t>
            </a:r>
            <a:r>
              <a:rPr lang="cs-CZ" dirty="0" smtClean="0"/>
              <a:t>V případě doplnění slova, se správné slovo objeví po kliknutí.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Vlastivěda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265905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dirty="0" smtClean="0">
                <a:solidFill>
                  <a:srgbClr val="C00000"/>
                </a:solidFill>
              </a:rPr>
              <a:t>VLÁDA PŘEMYSLOVSKÝCH KNÍŽAT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10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V textu škrtni slova, která do něj nepatří:</a:t>
            </a:r>
          </a:p>
          <a:p>
            <a:pPr marL="82296" indent="0">
              <a:buNone/>
            </a:pPr>
            <a:r>
              <a:rPr lang="cs-CZ" dirty="0" smtClean="0"/>
              <a:t>Kníže Václav byl </a:t>
            </a:r>
            <a:r>
              <a:rPr lang="cs-CZ" i="1" dirty="0" smtClean="0"/>
              <a:t>Slavníkovec/ Přemyslovec. Byl </a:t>
            </a:r>
            <a:r>
              <a:rPr lang="cs-CZ" dirty="0" smtClean="0"/>
              <a:t>vnukem </a:t>
            </a:r>
            <a:r>
              <a:rPr lang="cs-CZ" i="1" dirty="0" smtClean="0"/>
              <a:t>Vratislava a Drahomíry/ Bořivoje a Ludmily. </a:t>
            </a:r>
            <a:r>
              <a:rPr lang="cs-CZ" dirty="0" smtClean="0"/>
              <a:t>Měl bratra </a:t>
            </a:r>
            <a:r>
              <a:rPr lang="cs-CZ" i="1" dirty="0" smtClean="0"/>
              <a:t>Konstantina/ Boleslava</a:t>
            </a:r>
            <a:r>
              <a:rPr lang="cs-CZ" dirty="0" smtClean="0"/>
              <a:t>. Když vyrostl ujal se vlády místo své </a:t>
            </a:r>
            <a:r>
              <a:rPr lang="cs-CZ" i="1" dirty="0" smtClean="0"/>
              <a:t>matky/tety. </a:t>
            </a:r>
            <a:r>
              <a:rPr lang="cs-CZ" dirty="0" smtClean="0"/>
              <a:t>Vládl </a:t>
            </a:r>
            <a:r>
              <a:rPr lang="cs-CZ" i="1" dirty="0" smtClean="0"/>
              <a:t>dobře a spravedlivě/ špatně </a:t>
            </a:r>
            <a:r>
              <a:rPr lang="cs-CZ" dirty="0" smtClean="0"/>
              <a:t>a </a:t>
            </a:r>
            <a:r>
              <a:rPr lang="cs-CZ" i="1" dirty="0" smtClean="0"/>
              <a:t>nečestně.  </a:t>
            </a:r>
            <a:r>
              <a:rPr lang="cs-CZ" dirty="0" smtClean="0"/>
              <a:t>Své zemi zajistil na dlouhá léta mír a klid. Byl stoupencem </a:t>
            </a:r>
            <a:r>
              <a:rPr lang="cs-CZ" i="1" dirty="0" smtClean="0"/>
              <a:t>křesťanské/židovské víry.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01467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Smrt knížete Václava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dirty="0" smtClean="0"/>
              <a:t>Kníže byl lidem </a:t>
            </a:r>
            <a:r>
              <a:rPr lang="cs-CZ" i="1" dirty="0" smtClean="0"/>
              <a:t>milován /nemilován</a:t>
            </a:r>
            <a:r>
              <a:rPr lang="cs-CZ" dirty="0" smtClean="0"/>
              <a:t>. Boleslav však Václavovi záviděl. Také toužil po vládě a moci. Boleslav nechal svého bratra na svém hradě </a:t>
            </a:r>
            <a:r>
              <a:rPr lang="cs-CZ" i="1" dirty="0" smtClean="0"/>
              <a:t>v Praze/ Staré Boleslavi</a:t>
            </a:r>
            <a:r>
              <a:rPr lang="cs-CZ" dirty="0" smtClean="0"/>
              <a:t> zavraždit.</a:t>
            </a:r>
          </a:p>
          <a:p>
            <a:pPr marL="82296" indent="0">
              <a:buNone/>
            </a:pPr>
            <a:r>
              <a:rPr lang="cs-CZ" dirty="0" smtClean="0"/>
              <a:t>Václav i jeho babička Ludmila byli později církví prohlášeni za svaté. 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Víš jak se říká člověku, který </a:t>
            </a:r>
            <a:r>
              <a:rPr lang="cs-CZ" dirty="0" err="1" smtClean="0"/>
              <a:t>který</a:t>
            </a:r>
            <a:r>
              <a:rPr lang="cs-CZ" dirty="0" smtClean="0"/>
              <a:t> za svou víru položí život. M - - - - - - -. </a:t>
            </a:r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31097" y="566124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Mučedník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71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Patron české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Vždy, když se českému národu vedlo špatně a byl ohrožován nepřáteli, obracel se český lid s prosbou o pomoc k prvnímu českému světci svatému V - - - - - - - -. </a:t>
            </a:r>
          </a:p>
          <a:p>
            <a:pPr marL="82296" indent="0">
              <a:buNone/>
            </a:pPr>
            <a:r>
              <a:rPr lang="cs-CZ" dirty="0" smtClean="0"/>
              <a:t>Pomník svatého Václava stojí  na  </a:t>
            </a:r>
          </a:p>
          <a:p>
            <a:pPr marL="82296" indent="0">
              <a:buNone/>
            </a:pPr>
            <a:r>
              <a:rPr lang="cs-CZ" dirty="0" smtClean="0"/>
              <a:t>V - - - - - - - - -  n - - - - - - v P- - - -. </a:t>
            </a:r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4715" y="289339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Václavovi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4680408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Václavském náměstí v Praze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93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Oldřich a Božena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Kníže Oldřich miloval </a:t>
            </a:r>
            <a:r>
              <a:rPr lang="cs-CZ" i="1" dirty="0" smtClean="0"/>
              <a:t>lov / četbu knih. </a:t>
            </a:r>
            <a:r>
              <a:rPr lang="cs-CZ" dirty="0" smtClean="0"/>
              <a:t>Zamiloval se do </a:t>
            </a:r>
            <a:r>
              <a:rPr lang="cs-CZ" i="1" dirty="0" smtClean="0"/>
              <a:t>mladé neurozené ženy/ </a:t>
            </a:r>
          </a:p>
          <a:p>
            <a:pPr marL="82296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</a:t>
            </a:r>
            <a:r>
              <a:rPr lang="cs-CZ" dirty="0" smtClean="0"/>
              <a:t>do </a:t>
            </a:r>
            <a:r>
              <a:rPr lang="cs-CZ" i="1" dirty="0" smtClean="0"/>
              <a:t>staré ošklivé stařeny. </a:t>
            </a:r>
          </a:p>
          <a:p>
            <a:r>
              <a:rPr lang="cs-CZ" dirty="0" smtClean="0"/>
              <a:t>Jmenovala se </a:t>
            </a:r>
            <a:r>
              <a:rPr lang="cs-CZ" i="1" dirty="0" smtClean="0"/>
              <a:t>Božena / Kateřina. </a:t>
            </a:r>
          </a:p>
          <a:p>
            <a:r>
              <a:rPr lang="cs-CZ" dirty="0" smtClean="0"/>
              <a:t>Narodil se jim syn </a:t>
            </a:r>
            <a:r>
              <a:rPr lang="cs-CZ" i="1" dirty="0" smtClean="0"/>
              <a:t>Oldřich / Břetislav. </a:t>
            </a:r>
          </a:p>
          <a:p>
            <a:r>
              <a:rPr lang="cs-CZ" dirty="0" smtClean="0"/>
              <a:t>Kníže Oldřich připojil natrvalo </a:t>
            </a:r>
          </a:p>
          <a:p>
            <a:pPr marL="82296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Moravu / Polsko </a:t>
            </a:r>
            <a:r>
              <a:rPr lang="cs-CZ" dirty="0" smtClean="0"/>
              <a:t>k Čechám. 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225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Břetislav a Jitka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7498080" cy="5005536"/>
          </a:xfrm>
        </p:spPr>
        <p:txBody>
          <a:bodyPr/>
          <a:lstStyle/>
          <a:p>
            <a:r>
              <a:rPr lang="cs-CZ" dirty="0" smtClean="0"/>
              <a:t>Jitka byla dcera </a:t>
            </a:r>
            <a:r>
              <a:rPr lang="cs-CZ" i="1" dirty="0" smtClean="0"/>
              <a:t>německého vévody / českého rolníka. </a:t>
            </a:r>
          </a:p>
          <a:p>
            <a:r>
              <a:rPr lang="cs-CZ" dirty="0" smtClean="0"/>
              <a:t>Byla vychovávána </a:t>
            </a:r>
            <a:r>
              <a:rPr lang="cs-CZ" i="1" dirty="0" smtClean="0"/>
              <a:t>v klášteře / na francouzském dvoře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Břetislav Jitku </a:t>
            </a:r>
            <a:r>
              <a:rPr lang="cs-CZ" i="1" dirty="0" smtClean="0"/>
              <a:t>požádal o ruku/ unesl. </a:t>
            </a:r>
          </a:p>
          <a:p>
            <a:r>
              <a:rPr lang="cs-CZ" dirty="0" smtClean="0"/>
              <a:t>Poté si ji vzal za ženu. Žili spolu šťastně.</a:t>
            </a:r>
          </a:p>
          <a:p>
            <a:r>
              <a:rPr lang="cs-CZ" dirty="0" smtClean="0"/>
              <a:t>Břetislav ustanovil, že se má knížetem stát nejstarší člen z rodu Přemyslovců. 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1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887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2012 </a:t>
            </a:r>
            <a:r>
              <a:rPr lang="cs-CZ" sz="2000" smtClean="0"/>
              <a:t>-9-23</a:t>
            </a:r>
            <a:r>
              <a:rPr lang="cs-CZ" sz="2000" smtClean="0"/>
              <a:t>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75435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155</TotalTime>
  <Words>411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Vlastivěda 4. ročník</vt:lpstr>
      <vt:lpstr>Kníže Václav</vt:lpstr>
      <vt:lpstr>Smrt knížete Václava</vt:lpstr>
      <vt:lpstr>Patron české země</vt:lpstr>
      <vt:lpstr>Oldřich a Božena</vt:lpstr>
      <vt:lpstr>Břetislav a Jitka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4. ročník</dc:title>
  <dc:creator>08FQ</dc:creator>
  <cp:lastModifiedBy>Klient-5</cp:lastModifiedBy>
  <cp:revision>12</cp:revision>
  <dcterms:created xsi:type="dcterms:W3CDTF">2012-12-05T17:12:43Z</dcterms:created>
  <dcterms:modified xsi:type="dcterms:W3CDTF">2012-12-19T08:38:11Z</dcterms:modified>
</cp:coreProperties>
</file>