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71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VY_32_INOVACE_12:hudebnívýchova1-4.roč.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Notová osnova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6B71C8B-503F-49B5-B34E-FF068D457FDB}" type="presOf" srcId="{D1D4F407-5343-4D3F-B5B9-D407B03CAEB4}" destId="{AED2198E-93D5-4001-81B4-73124B309672}" srcOrd="1" destOrd="0" presId="urn:microsoft.com/office/officeart/2005/8/layout/target3"/>
    <dgm:cxn modelId="{867DD638-D16C-4A66-8388-900581433238}" type="presOf" srcId="{D1D4F407-5343-4D3F-B5B9-D407B03CAEB4}" destId="{D005CE8C-CC26-4C3E-AC11-E15060ECD759}" srcOrd="0" destOrd="0" presId="urn:microsoft.com/office/officeart/2005/8/layout/target3"/>
    <dgm:cxn modelId="{A710D874-B609-4EE3-80B2-753610814DF3}" type="presOf" srcId="{D8197B8C-B260-4A16-BDF4-0947B075E274}" destId="{5A5FFA88-C948-4069-8E93-59FA12366E83}" srcOrd="1" destOrd="0" presId="urn:microsoft.com/office/officeart/2005/8/layout/target3"/>
    <dgm:cxn modelId="{FE105B2E-5F70-4478-AB9F-5B40EA815C7F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425992-74F7-45C8-BEA8-B30E3437BFEA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2B3E7C7-A906-4C78-B964-F7252550E46F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6CF394E-4F10-4388-9C1B-923F98F4764F}" type="presOf" srcId="{4C35D32F-0EAB-4CD7-82EE-45574DC2A586}" destId="{8BEBB6EC-1DAA-4CAC-8A25-BC0FCBD5DBD5}" srcOrd="0" destOrd="0" presId="urn:microsoft.com/office/officeart/2005/8/layout/target3"/>
    <dgm:cxn modelId="{59F8CBBE-DB39-43F7-A3BE-7ABEA0CD8BF5}" type="presOf" srcId="{D1B46980-6531-4606-95E6-44980827E919}" destId="{6140AFEC-043D-4C43-A2F9-D0F5331DF3A3}" srcOrd="0" destOrd="0" presId="urn:microsoft.com/office/officeart/2005/8/layout/target3"/>
    <dgm:cxn modelId="{0998D731-4BBF-4508-8289-F00CAB15630E}" type="presOf" srcId="{D8197B8C-B260-4A16-BDF4-0947B075E274}" destId="{25B08C86-7E15-44DC-BE7F-FFB55DD49D12}" srcOrd="0" destOrd="0" presId="urn:microsoft.com/office/officeart/2005/8/layout/target3"/>
    <dgm:cxn modelId="{5B302E94-EDDE-4261-8A2D-D16EC6FABC5E}" type="presOf" srcId="{4C35D32F-0EAB-4CD7-82EE-45574DC2A586}" destId="{890E4F0B-2866-4A3F-A3C7-2A14B1797930}" srcOrd="1" destOrd="0" presId="urn:microsoft.com/office/officeart/2005/8/layout/target3"/>
    <dgm:cxn modelId="{D6D317DD-D74B-4E2C-94EF-C49133DD7D77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EF3E319-3BDA-47B9-9AEE-ADD1271EA05F}" type="presParOf" srcId="{333A1088-737F-45CB-B68E-254E46348037}" destId="{F5ABB229-8D3B-4694-996A-96F23CF14429}" srcOrd="0" destOrd="0" presId="urn:microsoft.com/office/officeart/2005/8/layout/target3"/>
    <dgm:cxn modelId="{84BB9ECC-DFB5-4E7C-8F86-59E52BF87674}" type="presParOf" srcId="{333A1088-737F-45CB-B68E-254E46348037}" destId="{F41139FD-01EE-4571-8B17-4FB00FC51163}" srcOrd="1" destOrd="0" presId="urn:microsoft.com/office/officeart/2005/8/layout/target3"/>
    <dgm:cxn modelId="{7BB5B024-6672-4CBB-974E-7AEA6577DA3E}" type="presParOf" srcId="{333A1088-737F-45CB-B68E-254E46348037}" destId="{D005CE8C-CC26-4C3E-AC11-E15060ECD759}" srcOrd="2" destOrd="0" presId="urn:microsoft.com/office/officeart/2005/8/layout/target3"/>
    <dgm:cxn modelId="{18037D78-AA7B-43C8-9A27-92BFAA886F21}" type="presParOf" srcId="{333A1088-737F-45CB-B68E-254E46348037}" destId="{2C702D82-9B77-49B7-9568-BB8EB47C3372}" srcOrd="3" destOrd="0" presId="urn:microsoft.com/office/officeart/2005/8/layout/target3"/>
    <dgm:cxn modelId="{EDA8FEEB-913A-472C-B5EA-BA074F65EFD4}" type="presParOf" srcId="{333A1088-737F-45CB-B68E-254E46348037}" destId="{A52A0455-90FF-4808-ABD0-F02540D31D5A}" srcOrd="4" destOrd="0" presId="urn:microsoft.com/office/officeart/2005/8/layout/target3"/>
    <dgm:cxn modelId="{56253B73-5A0B-4447-9F72-69A5F6DC74F5}" type="presParOf" srcId="{333A1088-737F-45CB-B68E-254E46348037}" destId="{6140AFEC-043D-4C43-A2F9-D0F5331DF3A3}" srcOrd="5" destOrd="0" presId="urn:microsoft.com/office/officeart/2005/8/layout/target3"/>
    <dgm:cxn modelId="{9F84029D-A297-4740-B349-D9735F664ECB}" type="presParOf" srcId="{333A1088-737F-45CB-B68E-254E46348037}" destId="{9358AC05-5D7D-4327-9F80-1AD486AEA664}" srcOrd="6" destOrd="0" presId="urn:microsoft.com/office/officeart/2005/8/layout/target3"/>
    <dgm:cxn modelId="{FFD1DCC1-1254-4768-A747-C93B76C21E72}" type="presParOf" srcId="{333A1088-737F-45CB-B68E-254E46348037}" destId="{313FC574-E1CD-4FB4-B054-0B805CE0447D}" srcOrd="7" destOrd="0" presId="urn:microsoft.com/office/officeart/2005/8/layout/target3"/>
    <dgm:cxn modelId="{BE2DE452-D89D-46E9-B384-D5A48F4DB9F8}" type="presParOf" srcId="{333A1088-737F-45CB-B68E-254E46348037}" destId="{619D679B-A015-4ECF-8348-D1034C574F40}" srcOrd="8" destOrd="0" presId="urn:microsoft.com/office/officeart/2005/8/layout/target3"/>
    <dgm:cxn modelId="{B987A111-AD16-417A-BAA7-1E4E4F752276}" type="presParOf" srcId="{333A1088-737F-45CB-B68E-254E46348037}" destId="{322283A8-4A27-4CDA-BAE3-F381106A9174}" srcOrd="9" destOrd="0" presId="urn:microsoft.com/office/officeart/2005/8/layout/target3"/>
    <dgm:cxn modelId="{59506958-6266-40A9-AD20-BD8E3704BB95}" type="presParOf" srcId="{333A1088-737F-45CB-B68E-254E46348037}" destId="{FFC9F71D-1B4F-4AD9-A4A6-86ADEFC8AF5C}" srcOrd="10" destOrd="0" presId="urn:microsoft.com/office/officeart/2005/8/layout/target3"/>
    <dgm:cxn modelId="{10E19A60-C05B-4896-A8FA-7663985ED9D8}" type="presParOf" srcId="{333A1088-737F-45CB-B68E-254E46348037}" destId="{25B08C86-7E15-44DC-BE7F-FFB55DD49D12}" srcOrd="11" destOrd="0" presId="urn:microsoft.com/office/officeart/2005/8/layout/target3"/>
    <dgm:cxn modelId="{6D53E3BD-E3E5-44C0-A350-D92DC8A52D00}" type="presParOf" srcId="{333A1088-737F-45CB-B68E-254E46348037}" destId="{76644BE8-9D7C-4C09-B250-3D10AF48CBB7}" srcOrd="12" destOrd="0" presId="urn:microsoft.com/office/officeart/2005/8/layout/target3"/>
    <dgm:cxn modelId="{3A8AEDFD-C094-4F70-A9FB-5AC76186180F}" type="presParOf" srcId="{333A1088-737F-45CB-B68E-254E46348037}" destId="{EE85B701-7295-41C0-BA7A-34D3756A2AE6}" srcOrd="13" destOrd="0" presId="urn:microsoft.com/office/officeart/2005/8/layout/target3"/>
    <dgm:cxn modelId="{9C701234-6884-48F0-88B7-F12EE9D02B2E}" type="presParOf" srcId="{333A1088-737F-45CB-B68E-254E46348037}" destId="{8BEBB6EC-1DAA-4CAC-8A25-BC0FCBD5DBD5}" srcOrd="14" destOrd="0" presId="urn:microsoft.com/office/officeart/2005/8/layout/target3"/>
    <dgm:cxn modelId="{44734C99-DE94-4723-A487-9DEACDE7FDDE}" type="presParOf" srcId="{333A1088-737F-45CB-B68E-254E46348037}" destId="{AED2198E-93D5-4001-81B4-73124B309672}" srcOrd="15" destOrd="0" presId="urn:microsoft.com/office/officeart/2005/8/layout/target3"/>
    <dgm:cxn modelId="{697F47AD-A201-4A58-9CED-CF09AC379517}" type="presParOf" srcId="{333A1088-737F-45CB-B68E-254E46348037}" destId="{2BE915AB-18AA-4053-B92C-3BFC9ED204BB}" srcOrd="16" destOrd="0" presId="urn:microsoft.com/office/officeart/2005/8/layout/target3"/>
    <dgm:cxn modelId="{1A317676-C7E1-46D3-9663-E810A53E0E8F}" type="presParOf" srcId="{333A1088-737F-45CB-B68E-254E46348037}" destId="{6BB5E863-4638-4E1D-BFDE-399D028AC4ED}" srcOrd="17" destOrd="0" presId="urn:microsoft.com/office/officeart/2005/8/layout/target3"/>
    <dgm:cxn modelId="{281348DC-ECFB-4BFF-8C0D-9D59928DA76C}" type="presParOf" srcId="{333A1088-737F-45CB-B68E-254E46348037}" destId="{5A5FFA88-C948-4069-8E93-59FA12366E83}" srcOrd="18" destOrd="0" presId="urn:microsoft.com/office/officeart/2005/8/layout/target3"/>
    <dgm:cxn modelId="{C09DA4EC-7907-40F2-A23F-6806D68772E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VY_32_INOVACE_12:hudebnívýchova1-4.roč.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Notová osnova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A1351-B9FA-4BFD-8BCB-C2361562EB1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8FE19-6D61-42B3-82DD-644EDED56E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818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A1351-B9FA-4BFD-8BCB-C2361562EB1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8FE19-6D61-42B3-82DD-644EDED56E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847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A1351-B9FA-4BFD-8BCB-C2361562EB1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8FE19-6D61-42B3-82DD-644EDED56E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6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A1351-B9FA-4BFD-8BCB-C2361562EB1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8FE19-6D61-42B3-82DD-644EDED56E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625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A1351-B9FA-4BFD-8BCB-C2361562EB1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8FE19-6D61-42B3-82DD-644EDED56E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793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A1351-B9FA-4BFD-8BCB-C2361562EB1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8FE19-6D61-42B3-82DD-644EDED56E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529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A1351-B9FA-4BFD-8BCB-C2361562EB1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8FE19-6D61-42B3-82DD-644EDED56E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399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A1351-B9FA-4BFD-8BCB-C2361562EB1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8FE19-6D61-42B3-82DD-644EDED56E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910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A1351-B9FA-4BFD-8BCB-C2361562EB1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8FE19-6D61-42B3-82DD-644EDED56E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48375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A1351-B9FA-4BFD-8BCB-C2361562EB1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8FE19-6D61-42B3-82DD-644EDED56E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420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A1351-B9FA-4BFD-8BCB-C2361562EB1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8FE19-6D61-42B3-82DD-644EDED56E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03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2000">
              <a:schemeClr val="accent1">
                <a:lumMod val="40000"/>
                <a:lumOff val="60000"/>
              </a:schemeClr>
            </a:gs>
            <a:gs pos="65000">
              <a:schemeClr val="tx2">
                <a:lumMod val="20000"/>
                <a:lumOff val="8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7A1351-B9FA-4BFD-8BCB-C2361562EB1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48FE19-6D61-42B3-82DD-644EDED56E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553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2224207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058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Materiál slouží jako výklad učiva o notové osnově a následný zápisek do sešitu. Žáci se zde seznámí s linkami a mezerami. Materiál ukazuje, jak si lépe zapamatovat názvy jednotlivých linek a mezer.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5363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8DJ\AppData\Local\Microsoft\Windows\Temporary Internet Files\Content.IE5\EQ5SA4X0\MC90044173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187624" y="2780780"/>
            <a:ext cx="3240360" cy="32403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Notová osnova</a:t>
            </a:r>
            <a:endParaRPr lang="cs-CZ" sz="5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4572000" y="3512654"/>
            <a:ext cx="3528392" cy="1561815"/>
            <a:chOff x="4427984" y="3116144"/>
            <a:chExt cx="3528392" cy="1561815"/>
          </a:xfrm>
        </p:grpSpPr>
        <p:grpSp>
          <p:nvGrpSpPr>
            <p:cNvPr id="10" name="Skupina 9"/>
            <p:cNvGrpSpPr/>
            <p:nvPr/>
          </p:nvGrpSpPr>
          <p:grpSpPr>
            <a:xfrm>
              <a:off x="4572000" y="3393143"/>
              <a:ext cx="3384376" cy="1007817"/>
              <a:chOff x="5292080" y="1916832"/>
              <a:chExt cx="2880320" cy="609600"/>
            </a:xfrm>
          </p:grpSpPr>
          <p:cxnSp>
            <p:nvCxnSpPr>
              <p:cNvPr id="5" name="Přímá spojnice 4"/>
              <p:cNvCxnSpPr/>
              <p:nvPr/>
            </p:nvCxnSpPr>
            <p:spPr>
              <a:xfrm>
                <a:off x="5292080" y="1916832"/>
                <a:ext cx="288032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5292080" y="2069232"/>
                <a:ext cx="288032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5292080" y="2218679"/>
                <a:ext cx="288032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>
                <a:off x="5292080" y="2374032"/>
                <a:ext cx="288032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5292080" y="2526432"/>
                <a:ext cx="288032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" name="Skupina 21"/>
            <p:cNvGrpSpPr/>
            <p:nvPr/>
          </p:nvGrpSpPr>
          <p:grpSpPr>
            <a:xfrm>
              <a:off x="6135114" y="3213915"/>
              <a:ext cx="1111079" cy="1330281"/>
              <a:chOff x="6135114" y="3213915"/>
              <a:chExt cx="1111079" cy="1330281"/>
            </a:xfrm>
          </p:grpSpPr>
          <p:sp>
            <p:nvSpPr>
              <p:cNvPr id="13" name="TextovéPole 12"/>
              <p:cNvSpPr txBox="1"/>
              <p:nvPr/>
            </p:nvSpPr>
            <p:spPr>
              <a:xfrm>
                <a:off x="6714442" y="3213915"/>
                <a:ext cx="531751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000" b="1" dirty="0">
                    <a:solidFill>
                      <a:schemeClr val="tx2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4</a:t>
                </a:r>
                <a:r>
                  <a:rPr lang="cs-CZ" sz="3000" b="1" dirty="0" smtClean="0">
                    <a:solidFill>
                      <a:schemeClr val="tx2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.</a:t>
                </a:r>
                <a:endParaRPr lang="cs-CZ" sz="3000" b="1" dirty="0">
                  <a:solidFill>
                    <a:schemeClr val="tx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6543189" y="3455310"/>
                <a:ext cx="531751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000" b="1" dirty="0">
                    <a:solidFill>
                      <a:schemeClr val="tx2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</a:t>
                </a:r>
                <a:r>
                  <a:rPr lang="cs-CZ" sz="3000" b="1" dirty="0" smtClean="0">
                    <a:solidFill>
                      <a:schemeClr val="tx2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.</a:t>
                </a:r>
                <a:endParaRPr lang="cs-CZ" sz="3000" b="1" dirty="0">
                  <a:solidFill>
                    <a:schemeClr val="tx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6400989" y="3727855"/>
                <a:ext cx="531751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000" b="1" dirty="0">
                    <a:solidFill>
                      <a:schemeClr val="tx2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3000" b="1" dirty="0" smtClean="0">
                    <a:solidFill>
                      <a:schemeClr val="tx2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.</a:t>
                </a:r>
                <a:endParaRPr lang="cs-CZ" sz="3000" b="1" dirty="0">
                  <a:solidFill>
                    <a:schemeClr val="tx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6135114" y="3990198"/>
                <a:ext cx="531751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000" b="1" dirty="0" smtClean="0">
                    <a:solidFill>
                      <a:schemeClr val="tx2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1.</a:t>
                </a:r>
                <a:endParaRPr lang="cs-CZ" sz="3000" b="1" dirty="0">
                  <a:solidFill>
                    <a:schemeClr val="tx2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>
              <a:off x="4427984" y="3116144"/>
              <a:ext cx="1345588" cy="1561815"/>
              <a:chOff x="4427984" y="3116144"/>
              <a:chExt cx="1345588" cy="1561815"/>
            </a:xfrm>
          </p:grpSpPr>
          <p:sp>
            <p:nvSpPr>
              <p:cNvPr id="17" name="TextovéPole 16"/>
              <p:cNvSpPr txBox="1"/>
              <p:nvPr/>
            </p:nvSpPr>
            <p:spPr>
              <a:xfrm>
                <a:off x="5241821" y="3116144"/>
                <a:ext cx="531751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000" b="1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5</a:t>
                </a:r>
                <a:r>
                  <a:rPr lang="cs-CZ" sz="3000" b="1" dirty="0" smtClean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.</a:t>
                </a:r>
                <a:endParaRPr lang="cs-CZ" sz="3000" b="1" dirty="0">
                  <a:solidFill>
                    <a:schemeClr val="accent2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4996505" y="3361191"/>
                <a:ext cx="531751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000" b="1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4</a:t>
                </a:r>
                <a:r>
                  <a:rPr lang="cs-CZ" sz="3000" b="1" dirty="0" smtClean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.</a:t>
                </a:r>
                <a:endParaRPr lang="cs-CZ" sz="3000" b="1" dirty="0">
                  <a:solidFill>
                    <a:schemeClr val="accent2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4819252" y="3586187"/>
                <a:ext cx="531751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000" b="1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</a:t>
                </a:r>
                <a:r>
                  <a:rPr lang="cs-CZ" sz="3000" b="1" dirty="0" smtClean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.</a:t>
                </a:r>
                <a:endParaRPr lang="cs-CZ" sz="3000" b="1" dirty="0">
                  <a:solidFill>
                    <a:schemeClr val="accent2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598101" y="3846962"/>
                <a:ext cx="531751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000" b="1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3000" b="1" dirty="0" smtClean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.</a:t>
                </a:r>
                <a:endParaRPr lang="cs-CZ" sz="3000" b="1" dirty="0">
                  <a:solidFill>
                    <a:schemeClr val="accent2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4427984" y="4123961"/>
                <a:ext cx="531751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000" b="1" dirty="0" smtClean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1.</a:t>
                </a:r>
                <a:endParaRPr lang="cs-CZ" sz="3000" b="1" dirty="0">
                  <a:solidFill>
                    <a:schemeClr val="accent2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</p:grp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5 </a:t>
            </a:r>
            <a:r>
              <a:rPr lang="cs-CZ" sz="3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linek</a:t>
            </a:r>
            <a:r>
              <a:rPr lang="cs-CZ" sz="3000" dirty="0" smtClean="0"/>
              <a:t> – jako 5 prstů na ruce</a:t>
            </a:r>
          </a:p>
          <a:p>
            <a:r>
              <a:rPr lang="cs-CZ" sz="3000" dirty="0" smtClean="0"/>
              <a:t>4 </a:t>
            </a:r>
            <a:r>
              <a:rPr lang="cs-CZ" sz="3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mezery</a:t>
            </a:r>
            <a:r>
              <a:rPr lang="cs-CZ" sz="3000" dirty="0" smtClean="0"/>
              <a:t> – jako mezery mezi prsty</a:t>
            </a:r>
          </a:p>
          <a:p>
            <a:r>
              <a:rPr lang="cs-CZ" sz="3000" dirty="0" smtClean="0"/>
              <a:t>počítáme zdola</a:t>
            </a:r>
          </a:p>
          <a:p>
            <a:pPr marL="0" indent="0">
              <a:buNone/>
            </a:pP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337592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1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10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1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81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11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Linky</a:t>
            </a:r>
            <a:endParaRPr lang="cs-CZ" sz="60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e, g, h, d, f</a:t>
            </a:r>
          </a:p>
          <a:p>
            <a:r>
              <a:rPr lang="cs-CZ" dirty="0" smtClean="0"/>
              <a:t>říkáme zdola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POMŮCKA: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dirty="0" smtClean="0"/>
              <a:t>va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  <a:r>
              <a:rPr lang="cs-CZ" dirty="0" smtClean="0"/>
              <a:t>regorová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dirty="0" smtClean="0"/>
              <a:t>ledá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dirty="0" smtClean="0"/>
              <a:t>oma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s-CZ" dirty="0" smtClean="0"/>
              <a:t>létnu.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4904345" y="1494162"/>
            <a:ext cx="3384376" cy="1547292"/>
            <a:chOff x="4139952" y="1423809"/>
            <a:chExt cx="3384376" cy="1547292"/>
          </a:xfrm>
        </p:grpSpPr>
        <p:grpSp>
          <p:nvGrpSpPr>
            <p:cNvPr id="4" name="Skupina 3"/>
            <p:cNvGrpSpPr/>
            <p:nvPr/>
          </p:nvGrpSpPr>
          <p:grpSpPr>
            <a:xfrm>
              <a:off x="4139952" y="1700808"/>
              <a:ext cx="3384376" cy="1007817"/>
              <a:chOff x="5292080" y="1916832"/>
              <a:chExt cx="2880320" cy="609600"/>
            </a:xfrm>
          </p:grpSpPr>
          <p:cxnSp>
            <p:nvCxnSpPr>
              <p:cNvPr id="5" name="Přímá spojnice 4"/>
              <p:cNvCxnSpPr/>
              <p:nvPr/>
            </p:nvCxnSpPr>
            <p:spPr>
              <a:xfrm>
                <a:off x="5292080" y="1916832"/>
                <a:ext cx="288032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5292080" y="2069232"/>
                <a:ext cx="288032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5292080" y="2218679"/>
                <a:ext cx="288032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>
                <a:off x="5292080" y="2374032"/>
                <a:ext cx="288032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5292080" y="2526432"/>
                <a:ext cx="288032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TextovéPole 9"/>
            <p:cNvSpPr txBox="1"/>
            <p:nvPr/>
          </p:nvSpPr>
          <p:spPr>
            <a:xfrm>
              <a:off x="4427984" y="2417103"/>
              <a:ext cx="432048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000" b="1" dirty="0" smtClean="0"/>
                <a:t>e</a:t>
              </a:r>
              <a:endParaRPr lang="cs-CZ" sz="3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148064" y="2154627"/>
              <a:ext cx="432048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000" b="1" dirty="0"/>
                <a:t>g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903365" y="1902673"/>
              <a:ext cx="432048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000" b="1" dirty="0" smtClean="0"/>
                <a:t>h</a:t>
              </a:r>
              <a:endParaRPr lang="cs-CZ" sz="3000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588224" y="1645836"/>
              <a:ext cx="432048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000" b="1" dirty="0" smtClean="0"/>
                <a:t>d</a:t>
              </a:r>
              <a:endParaRPr lang="cs-CZ" sz="30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029364" y="1423809"/>
              <a:ext cx="432048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000" b="1" dirty="0"/>
                <a:t>f</a:t>
              </a:r>
            </a:p>
          </p:txBody>
        </p:sp>
      </p:grpSp>
      <p:pic>
        <p:nvPicPr>
          <p:cNvPr id="1027" name="Picture 3" descr="C:\Users\08DJ\AppData\Local\Microsoft\Windows\Temporary Internet Files\Content.IE5\6JSEHDW1\MC9002251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7355">
            <a:off x="6434408" y="4514665"/>
            <a:ext cx="1477584" cy="1820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8405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8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60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80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Mezery</a:t>
            </a:r>
            <a:endParaRPr lang="cs-CZ" sz="50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f, a, c, e</a:t>
            </a:r>
          </a:p>
          <a:p>
            <a:r>
              <a:rPr lang="cs-CZ" dirty="0" smtClean="0"/>
              <a:t>počítáme zdola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POMŮCKA: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anglické slovo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„face“</a:t>
            </a:r>
            <a:r>
              <a:rPr lang="cs-CZ" sz="4000" dirty="0" smtClean="0"/>
              <a:t> </a:t>
            </a:r>
            <a:r>
              <a:rPr lang="cs-CZ" dirty="0" smtClean="0"/>
              <a:t>= tvář</a:t>
            </a: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4427984" y="1627496"/>
            <a:ext cx="3384376" cy="1390485"/>
            <a:chOff x="4427984" y="1627496"/>
            <a:chExt cx="3384376" cy="1390485"/>
          </a:xfrm>
        </p:grpSpPr>
        <p:grpSp>
          <p:nvGrpSpPr>
            <p:cNvPr id="5" name="Skupina 4"/>
            <p:cNvGrpSpPr/>
            <p:nvPr/>
          </p:nvGrpSpPr>
          <p:grpSpPr>
            <a:xfrm>
              <a:off x="4427984" y="1844824"/>
              <a:ext cx="3384376" cy="1007817"/>
              <a:chOff x="5292080" y="1916832"/>
              <a:chExt cx="2880320" cy="609600"/>
            </a:xfrm>
          </p:grpSpPr>
          <p:cxnSp>
            <p:nvCxnSpPr>
              <p:cNvPr id="6" name="Přímá spojnice 5"/>
              <p:cNvCxnSpPr/>
              <p:nvPr/>
            </p:nvCxnSpPr>
            <p:spPr>
              <a:xfrm>
                <a:off x="5292080" y="1916832"/>
                <a:ext cx="288032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5292080" y="2069232"/>
                <a:ext cx="288032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>
                <a:off x="5292080" y="2218679"/>
                <a:ext cx="288032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5292080" y="2374032"/>
                <a:ext cx="288032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5292080" y="2526432"/>
                <a:ext cx="288032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Skupina 14"/>
            <p:cNvGrpSpPr/>
            <p:nvPr/>
          </p:nvGrpSpPr>
          <p:grpSpPr>
            <a:xfrm>
              <a:off x="4760329" y="1627496"/>
              <a:ext cx="2517102" cy="1390485"/>
              <a:chOff x="4760329" y="1627496"/>
              <a:chExt cx="2517102" cy="1390485"/>
            </a:xfrm>
          </p:grpSpPr>
          <p:sp>
            <p:nvSpPr>
              <p:cNvPr id="11" name="TextovéPole 10"/>
              <p:cNvSpPr txBox="1"/>
              <p:nvPr/>
            </p:nvSpPr>
            <p:spPr>
              <a:xfrm>
                <a:off x="4760329" y="2463983"/>
                <a:ext cx="432048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000" b="1" dirty="0"/>
                  <a:t>f</a:t>
                </a:r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5375895" y="2210457"/>
                <a:ext cx="432048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000" b="1" dirty="0"/>
                  <a:t>a</a:t>
                </a:r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6120172" y="1920069"/>
                <a:ext cx="432048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000" b="1" dirty="0"/>
                  <a:t>c</a:t>
                </a:r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6845383" y="1627496"/>
                <a:ext cx="432048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000" b="1" dirty="0" smtClean="0"/>
                  <a:t>e</a:t>
                </a:r>
                <a:endParaRPr lang="cs-CZ" sz="3000" b="1" dirty="0"/>
              </a:p>
            </p:txBody>
          </p:sp>
        </p:grpSp>
      </p:grpSp>
      <p:pic>
        <p:nvPicPr>
          <p:cNvPr id="2050" name="Picture 2" descr="C:\Users\08DJ\AppData\Local\Microsoft\Windows\Temporary Internet Files\Content.IE5\EQ5SA4X0\MP9004318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2493" y="4725144"/>
            <a:ext cx="1512168" cy="1512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382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3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8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40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28. 10. 2012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Obrázky:</a:t>
            </a:r>
          </a:p>
          <a:p>
            <a:pPr marL="0" indent="0">
              <a:buNone/>
            </a:pPr>
            <a:r>
              <a:rPr lang="cs-CZ" sz="2000" dirty="0" smtClean="0"/>
              <a:t>Otevřená galerie Microsoft Office, 28. 10.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667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161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Notová osnova</vt:lpstr>
      <vt:lpstr>Linky</vt:lpstr>
      <vt:lpstr>Mezery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16</cp:revision>
  <dcterms:created xsi:type="dcterms:W3CDTF">2012-12-16T18:07:54Z</dcterms:created>
  <dcterms:modified xsi:type="dcterms:W3CDTF">2012-12-18T20:04:26Z</dcterms:modified>
</cp:coreProperties>
</file>