
<file path=[Content_Types].xml><?xml version="1.0" encoding="utf-8"?>
<Types xmlns="http://schemas.openxmlformats.org/package/2006/content-types">
  <Default Extension="bmp" ContentType="image/bmp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2" r:id="rId5"/>
    <p:sldId id="263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VY_32_INOVACE_15:hudebnívýchova1-4.roč.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Píšeme noty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805B40-B5D3-48D0-A27C-16D7CBA6D352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9EE787F-61AD-401A-A119-DBBF498C91EF}" type="presOf" srcId="{B651F6E3-6281-48DB-9319-2AEAFDAE7572}" destId="{619D679B-A015-4ECF-8348-D1034C574F40}" srcOrd="0" destOrd="0" presId="urn:microsoft.com/office/officeart/2005/8/layout/target3"/>
    <dgm:cxn modelId="{C43840BF-940C-4681-9426-CB7A7475C20D}" type="presOf" srcId="{D1D4F407-5343-4D3F-B5B9-D407B03CAEB4}" destId="{AED2198E-93D5-4001-81B4-73124B309672}" srcOrd="1" destOrd="0" presId="urn:microsoft.com/office/officeart/2005/8/layout/target3"/>
    <dgm:cxn modelId="{900659F0-E9BD-49A3-9DD6-23A2F5141A0B}" type="presOf" srcId="{D1B46980-6531-4606-95E6-44980827E919}" destId="{2BE915AB-18AA-4053-B92C-3BFC9ED204BB}" srcOrd="1" destOrd="0" presId="urn:microsoft.com/office/officeart/2005/8/layout/target3"/>
    <dgm:cxn modelId="{CF6EBC38-4995-4073-92BC-403A08FA9A6A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ED168B4-6AE9-4A98-B1B5-5B699965AA7D}" type="presOf" srcId="{D8197B8C-B260-4A16-BDF4-0947B075E274}" destId="{5A5FFA88-C948-4069-8E93-59FA12366E83}" srcOrd="1" destOrd="0" presId="urn:microsoft.com/office/officeart/2005/8/layout/target3"/>
    <dgm:cxn modelId="{AD464A17-FC14-4CA1-930D-26B418CC4C64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C9EA49B-698E-4BB6-8EBC-6CE7B234C3B6}" type="presOf" srcId="{4C35D32F-0EAB-4CD7-82EE-45574DC2A586}" destId="{890E4F0B-2866-4A3F-A3C7-2A14B1797930}" srcOrd="1" destOrd="0" presId="urn:microsoft.com/office/officeart/2005/8/layout/target3"/>
    <dgm:cxn modelId="{A75FC45A-4582-4E07-8892-F853557F4ACA}" type="presOf" srcId="{D8197B8C-B260-4A16-BDF4-0947B075E274}" destId="{25B08C86-7E15-44DC-BE7F-FFB55DD49D12}" srcOrd="0" destOrd="0" presId="urn:microsoft.com/office/officeart/2005/8/layout/target3"/>
    <dgm:cxn modelId="{B09A303C-0CC4-4D65-A8C5-CED80FCC76CC}" type="presOf" srcId="{B651F6E3-6281-48DB-9319-2AEAFDAE7572}" destId="{6BB5E863-4638-4E1D-BFDE-399D028AC4ED}" srcOrd="1" destOrd="0" presId="urn:microsoft.com/office/officeart/2005/8/layout/target3"/>
    <dgm:cxn modelId="{61E68521-86FA-4DF0-B94F-64F535FD6F4D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5E77166-6823-40DA-8C05-85DB8FE688D2}" type="presParOf" srcId="{333A1088-737F-45CB-B68E-254E46348037}" destId="{F5ABB229-8D3B-4694-996A-96F23CF14429}" srcOrd="0" destOrd="0" presId="urn:microsoft.com/office/officeart/2005/8/layout/target3"/>
    <dgm:cxn modelId="{4597915F-AED1-4C96-96E6-B2C59E191CBC}" type="presParOf" srcId="{333A1088-737F-45CB-B68E-254E46348037}" destId="{F41139FD-01EE-4571-8B17-4FB00FC51163}" srcOrd="1" destOrd="0" presId="urn:microsoft.com/office/officeart/2005/8/layout/target3"/>
    <dgm:cxn modelId="{6415EB32-DE20-4964-A3BD-69B74B36CE35}" type="presParOf" srcId="{333A1088-737F-45CB-B68E-254E46348037}" destId="{D005CE8C-CC26-4C3E-AC11-E15060ECD759}" srcOrd="2" destOrd="0" presId="urn:microsoft.com/office/officeart/2005/8/layout/target3"/>
    <dgm:cxn modelId="{1FB2A932-CDAB-4186-B83A-8B58A7E79B7E}" type="presParOf" srcId="{333A1088-737F-45CB-B68E-254E46348037}" destId="{2C702D82-9B77-49B7-9568-BB8EB47C3372}" srcOrd="3" destOrd="0" presId="urn:microsoft.com/office/officeart/2005/8/layout/target3"/>
    <dgm:cxn modelId="{5AA3E68A-0C90-4279-9589-26ADACEEF62E}" type="presParOf" srcId="{333A1088-737F-45CB-B68E-254E46348037}" destId="{A52A0455-90FF-4808-ABD0-F02540D31D5A}" srcOrd="4" destOrd="0" presId="urn:microsoft.com/office/officeart/2005/8/layout/target3"/>
    <dgm:cxn modelId="{19ED555B-A41E-4F34-BF9A-3898BC17916C}" type="presParOf" srcId="{333A1088-737F-45CB-B68E-254E46348037}" destId="{6140AFEC-043D-4C43-A2F9-D0F5331DF3A3}" srcOrd="5" destOrd="0" presId="urn:microsoft.com/office/officeart/2005/8/layout/target3"/>
    <dgm:cxn modelId="{BF72DB5D-2EDD-42AA-BD11-4A96DB4D2D02}" type="presParOf" srcId="{333A1088-737F-45CB-B68E-254E46348037}" destId="{9358AC05-5D7D-4327-9F80-1AD486AEA664}" srcOrd="6" destOrd="0" presId="urn:microsoft.com/office/officeart/2005/8/layout/target3"/>
    <dgm:cxn modelId="{1DEAFDD8-3C25-4745-B173-514516EFF20F}" type="presParOf" srcId="{333A1088-737F-45CB-B68E-254E46348037}" destId="{313FC574-E1CD-4FB4-B054-0B805CE0447D}" srcOrd="7" destOrd="0" presId="urn:microsoft.com/office/officeart/2005/8/layout/target3"/>
    <dgm:cxn modelId="{84BC68F5-7123-4597-907E-A0B246F44ACE}" type="presParOf" srcId="{333A1088-737F-45CB-B68E-254E46348037}" destId="{619D679B-A015-4ECF-8348-D1034C574F40}" srcOrd="8" destOrd="0" presId="urn:microsoft.com/office/officeart/2005/8/layout/target3"/>
    <dgm:cxn modelId="{D42EDE9F-CDA9-43A3-BDD9-30B21A7EF941}" type="presParOf" srcId="{333A1088-737F-45CB-B68E-254E46348037}" destId="{322283A8-4A27-4CDA-BAE3-F381106A9174}" srcOrd="9" destOrd="0" presId="urn:microsoft.com/office/officeart/2005/8/layout/target3"/>
    <dgm:cxn modelId="{3A3224D1-ECDF-4396-9793-8DA7C1F4A771}" type="presParOf" srcId="{333A1088-737F-45CB-B68E-254E46348037}" destId="{FFC9F71D-1B4F-4AD9-A4A6-86ADEFC8AF5C}" srcOrd="10" destOrd="0" presId="urn:microsoft.com/office/officeart/2005/8/layout/target3"/>
    <dgm:cxn modelId="{601823E2-D370-4AA6-8206-BB8EC747BB4A}" type="presParOf" srcId="{333A1088-737F-45CB-B68E-254E46348037}" destId="{25B08C86-7E15-44DC-BE7F-FFB55DD49D12}" srcOrd="11" destOrd="0" presId="urn:microsoft.com/office/officeart/2005/8/layout/target3"/>
    <dgm:cxn modelId="{09B9995C-0573-42FD-A4DB-29511A37B322}" type="presParOf" srcId="{333A1088-737F-45CB-B68E-254E46348037}" destId="{76644BE8-9D7C-4C09-B250-3D10AF48CBB7}" srcOrd="12" destOrd="0" presId="urn:microsoft.com/office/officeart/2005/8/layout/target3"/>
    <dgm:cxn modelId="{6A00C85B-D545-41CA-A113-AE8F432F9DA6}" type="presParOf" srcId="{333A1088-737F-45CB-B68E-254E46348037}" destId="{EE85B701-7295-41C0-BA7A-34D3756A2AE6}" srcOrd="13" destOrd="0" presId="urn:microsoft.com/office/officeart/2005/8/layout/target3"/>
    <dgm:cxn modelId="{F194BF56-AAF0-4BED-B4EF-757660284AAD}" type="presParOf" srcId="{333A1088-737F-45CB-B68E-254E46348037}" destId="{8BEBB6EC-1DAA-4CAC-8A25-BC0FCBD5DBD5}" srcOrd="14" destOrd="0" presId="urn:microsoft.com/office/officeart/2005/8/layout/target3"/>
    <dgm:cxn modelId="{DBD90ED3-FCF8-4444-83A6-6DAE9AC37ECD}" type="presParOf" srcId="{333A1088-737F-45CB-B68E-254E46348037}" destId="{AED2198E-93D5-4001-81B4-73124B309672}" srcOrd="15" destOrd="0" presId="urn:microsoft.com/office/officeart/2005/8/layout/target3"/>
    <dgm:cxn modelId="{83D97E2C-E0F9-433F-AA28-D583A7660D98}" type="presParOf" srcId="{333A1088-737F-45CB-B68E-254E46348037}" destId="{2BE915AB-18AA-4053-B92C-3BFC9ED204BB}" srcOrd="16" destOrd="0" presId="urn:microsoft.com/office/officeart/2005/8/layout/target3"/>
    <dgm:cxn modelId="{EE09AA48-C6C9-4804-B49C-70626D8B6E1B}" type="presParOf" srcId="{333A1088-737F-45CB-B68E-254E46348037}" destId="{6BB5E863-4638-4E1D-BFDE-399D028AC4ED}" srcOrd="17" destOrd="0" presId="urn:microsoft.com/office/officeart/2005/8/layout/target3"/>
    <dgm:cxn modelId="{E6E6F723-DF66-48D6-AC3F-DA5A25C83B17}" type="presParOf" srcId="{333A1088-737F-45CB-B68E-254E46348037}" destId="{5A5FFA88-C948-4069-8E93-59FA12366E83}" srcOrd="18" destOrd="0" presId="urn:microsoft.com/office/officeart/2005/8/layout/target3"/>
    <dgm:cxn modelId="{9BD7D4D7-7490-4699-A1DC-E1D88CC17BA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VY_32_INOVACE_15:hudebnívýchova1-4.roč.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Píšeme noty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84C6-F912-4161-8585-49355CE47BF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9D998-E95E-44AB-A098-E74CBDB26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16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84C6-F912-4161-8585-49355CE47BF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9D998-E95E-44AB-A098-E74CBDB26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763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84C6-F912-4161-8585-49355CE47BF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9D998-E95E-44AB-A098-E74CBDB26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637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84C6-F912-4161-8585-49355CE47BF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9D998-E95E-44AB-A098-E74CBDB26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5746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84C6-F912-4161-8585-49355CE47BF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9D998-E95E-44AB-A098-E74CBDB26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154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84C6-F912-4161-8585-49355CE47BF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9D998-E95E-44AB-A098-E74CBDB26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855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84C6-F912-4161-8585-49355CE47BF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9D998-E95E-44AB-A098-E74CBDB26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129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84C6-F912-4161-8585-49355CE47BF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9D998-E95E-44AB-A098-E74CBDB26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553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84C6-F912-4161-8585-49355CE47BF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9D998-E95E-44AB-A098-E74CBDB26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830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84C6-F912-4161-8585-49355CE47BF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9D998-E95E-44AB-A098-E74CBDB26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393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84C6-F912-4161-8585-49355CE47BF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9D998-E95E-44AB-A098-E74CBDB26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91138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1000">
              <a:srgbClr val="FFFF99"/>
            </a:gs>
            <a:gs pos="65000">
              <a:schemeClr val="tx2">
                <a:lumMod val="20000"/>
                <a:lumOff val="8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A684C6-F912-4161-8585-49355CE47BF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F9D998-E95E-44AB-A098-E74CBDB26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535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bmp"/><Relationship Id="rId7" Type="http://schemas.openxmlformats.org/officeDocument/2006/relationships/image" Target="../media/image7.bmp"/><Relationship Id="rId2" Type="http://schemas.openxmlformats.org/officeDocument/2006/relationships/image" Target="../media/image2.bm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bmp"/><Relationship Id="rId5" Type="http://schemas.openxmlformats.org/officeDocument/2006/relationships/image" Target="../media/image5.bmp"/><Relationship Id="rId4" Type="http://schemas.openxmlformats.org/officeDocument/2006/relationships/image" Target="../media/image4.bm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bmp"/><Relationship Id="rId2" Type="http://schemas.openxmlformats.org/officeDocument/2006/relationships/image" Target="../media/image7.bmp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bmp"/><Relationship Id="rId4" Type="http://schemas.openxmlformats.org/officeDocument/2006/relationships/image" Target="../media/image4.bm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9765769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580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Tento materiál slouží k vysvětlení a nácviku psaní not. Žáci se nejprve seznámí s postupem psaní </a:t>
            </a:r>
            <a:r>
              <a:rPr lang="cs-CZ" sz="2000" dirty="0" smtClean="0"/>
              <a:t>noty. Poté si vyzkoušejí dopsat chybějící části not fixem na tabuli. Tento </a:t>
            </a:r>
            <a:r>
              <a:rPr lang="cs-CZ" sz="2000" dirty="0" smtClean="0"/>
              <a:t>materiál </a:t>
            </a:r>
            <a:r>
              <a:rPr lang="cs-CZ" sz="2000" smtClean="0"/>
              <a:t>může sloužit také </a:t>
            </a:r>
            <a:r>
              <a:rPr lang="cs-CZ" sz="2000" dirty="0" smtClean="0"/>
              <a:t>jako zápisek do sešitu.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19390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Píšeme noty</a:t>
            </a:r>
            <a:endParaRPr lang="cs-CZ" sz="5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306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500" dirty="0" smtClean="0"/>
              <a:t>1. napíšeme horní oblouček</a:t>
            </a:r>
          </a:p>
          <a:p>
            <a:pPr marL="0" indent="0">
              <a:buNone/>
            </a:pPr>
            <a:r>
              <a:rPr lang="cs-CZ" sz="2500" dirty="0" smtClean="0"/>
              <a:t>2. napíšeme spodní oblouček</a:t>
            </a:r>
          </a:p>
          <a:p>
            <a:pPr marL="0" indent="0">
              <a:buNone/>
            </a:pPr>
            <a:r>
              <a:rPr lang="cs-CZ" sz="2500" dirty="0" smtClean="0"/>
              <a:t>3. dokreslíme nožičku</a:t>
            </a:r>
          </a:p>
          <a:p>
            <a:pPr marL="0" indent="0">
              <a:buNone/>
            </a:pPr>
            <a:r>
              <a:rPr lang="cs-CZ" sz="2500" dirty="0" smtClean="0"/>
              <a:t>4. šnekem vybarvíme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grpSp>
        <p:nvGrpSpPr>
          <p:cNvPr id="21" name="Skupina 20"/>
          <p:cNvGrpSpPr/>
          <p:nvPr/>
        </p:nvGrpSpPr>
        <p:grpSpPr>
          <a:xfrm>
            <a:off x="7743986" y="4004315"/>
            <a:ext cx="1295378" cy="1773947"/>
            <a:chOff x="7743986" y="4004315"/>
            <a:chExt cx="1295378" cy="1773947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43986" y="4004315"/>
              <a:ext cx="1295378" cy="105386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0" name="TextovéPole 4"/>
            <p:cNvSpPr txBox="1"/>
            <p:nvPr/>
          </p:nvSpPr>
          <p:spPr>
            <a:xfrm>
              <a:off x="7884368" y="5301208"/>
              <a:ext cx="1008112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500" b="1" dirty="0" smtClean="0"/>
                <a:t>3. + 4. </a:t>
              </a:r>
              <a:endParaRPr lang="cs-CZ" sz="2500" b="1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220182" y="3573016"/>
            <a:ext cx="1448162" cy="2205246"/>
            <a:chOff x="6220182" y="3573016"/>
            <a:chExt cx="1448162" cy="2205246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4063"/>
            <a:stretch/>
          </p:blipFill>
          <p:spPr>
            <a:xfrm>
              <a:off x="6220182" y="3573016"/>
              <a:ext cx="1448162" cy="148516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1" name="TextovéPole 4"/>
            <p:cNvSpPr txBox="1"/>
            <p:nvPr/>
          </p:nvSpPr>
          <p:spPr>
            <a:xfrm>
              <a:off x="6728239" y="5301208"/>
              <a:ext cx="432048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500" b="1" dirty="0"/>
                <a:t>4</a:t>
              </a:r>
              <a:r>
                <a:rPr lang="cs-CZ" sz="2500" b="1" dirty="0" smtClean="0"/>
                <a:t>.</a:t>
              </a:r>
              <a:endParaRPr lang="cs-CZ" sz="2500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4776323" y="3989916"/>
            <a:ext cx="1316524" cy="1783179"/>
            <a:chOff x="4776323" y="3989916"/>
            <a:chExt cx="1316524" cy="1783179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6323" y="3989916"/>
              <a:ext cx="1316524" cy="106826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2" name="TextovéPole 4"/>
            <p:cNvSpPr txBox="1"/>
            <p:nvPr/>
          </p:nvSpPr>
          <p:spPr>
            <a:xfrm>
              <a:off x="5218561" y="5296041"/>
              <a:ext cx="432048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500" b="1" dirty="0"/>
                <a:t>3</a:t>
              </a:r>
              <a:r>
                <a:rPr lang="cs-CZ" sz="2500" b="1" dirty="0" smtClean="0"/>
                <a:t>.</a:t>
              </a:r>
              <a:endParaRPr lang="cs-CZ" sz="2500" b="1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3255581" y="3975517"/>
            <a:ext cx="1316525" cy="1797578"/>
            <a:chOff x="3255581" y="3975517"/>
            <a:chExt cx="1316525" cy="1797578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55581" y="3975517"/>
              <a:ext cx="1316525" cy="106826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3" name="TextovéPole 4"/>
            <p:cNvSpPr txBox="1"/>
            <p:nvPr/>
          </p:nvSpPr>
          <p:spPr>
            <a:xfrm>
              <a:off x="3409787" y="5296041"/>
              <a:ext cx="1008111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500" b="1" dirty="0" smtClean="0"/>
                <a:t>1. + 2.</a:t>
              </a:r>
              <a:endParaRPr lang="cs-CZ" sz="2500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1762764" y="3989915"/>
            <a:ext cx="1297068" cy="1786901"/>
            <a:chOff x="1762764" y="3989915"/>
            <a:chExt cx="1297068" cy="1786901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62764" y="3989915"/>
              <a:ext cx="1297068" cy="105386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4" name="TextovéPole 4"/>
            <p:cNvSpPr txBox="1"/>
            <p:nvPr/>
          </p:nvSpPr>
          <p:spPr>
            <a:xfrm>
              <a:off x="2195274" y="5299762"/>
              <a:ext cx="432048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500" b="1" dirty="0"/>
                <a:t>2</a:t>
              </a:r>
              <a:r>
                <a:rPr lang="cs-CZ" sz="2500" b="1" dirty="0" smtClean="0"/>
                <a:t>.</a:t>
              </a:r>
              <a:endParaRPr lang="cs-CZ" sz="2500" b="1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323528" y="3990666"/>
            <a:ext cx="1296144" cy="1787596"/>
            <a:chOff x="323528" y="3990666"/>
            <a:chExt cx="1296144" cy="1787596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3528" y="3990666"/>
              <a:ext cx="1296144" cy="105311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5" name="TextovéPole 4"/>
            <p:cNvSpPr txBox="1"/>
            <p:nvPr/>
          </p:nvSpPr>
          <p:spPr>
            <a:xfrm>
              <a:off x="755576" y="5301208"/>
              <a:ext cx="432048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500" b="1" dirty="0" smtClean="0"/>
                <a:t>1.</a:t>
              </a:r>
              <a:endParaRPr lang="cs-CZ" sz="2500" b="1" dirty="0"/>
            </a:p>
          </p:txBody>
        </p:sp>
      </p:grpSp>
      <p:pic>
        <p:nvPicPr>
          <p:cNvPr id="1027" name="Picture 3" descr="C:\Users\08DJ\AppData\Local\Microsoft\Windows\Temporary Internet Files\Content.IE5\EQ5SA4X0\MC90001939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9667" y="1196752"/>
            <a:ext cx="2215081" cy="17344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177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9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9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900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9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90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9900"/>
                            </p:stCondLst>
                            <p:childTnLst>
                              <p:par>
                                <p:cTn id="37" presetID="53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3900"/>
                            </p:stCondLst>
                            <p:childTnLst>
                              <p:par>
                                <p:cTn id="43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69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90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3900"/>
                            </p:stCondLst>
                            <p:childTnLst>
                              <p:par>
                                <p:cTn id="57" presetID="53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7900"/>
                            </p:stCondLst>
                            <p:childTnLst>
                              <p:par>
                                <p:cTn id="63" presetID="53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Dopiš chybějící části not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872906"/>
            <a:ext cx="1676400" cy="13620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6571" y="4023038"/>
            <a:ext cx="1676400" cy="13620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882431"/>
            <a:ext cx="1666875" cy="1352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988129"/>
            <a:ext cx="1666875" cy="1352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44989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řešení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1886" y="1863381"/>
            <a:ext cx="1685925" cy="1371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6571" y="1863381"/>
            <a:ext cx="1685925" cy="1371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1886" y="4013513"/>
            <a:ext cx="1685925" cy="1371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0580" y="4013513"/>
            <a:ext cx="1685925" cy="1371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08710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všech textů je autor tohoto materiálu, 11. 11.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b="1" dirty="0"/>
              <a:t>Obrázky:</a:t>
            </a:r>
          </a:p>
          <a:p>
            <a:pPr marL="0" indent="0">
              <a:buNone/>
            </a:pPr>
            <a:r>
              <a:rPr lang="cs-CZ" sz="2000" dirty="0" smtClean="0"/>
              <a:t>Noty v úvodu – otevřená galerie Microsoft Office, 11. 11. 2012</a:t>
            </a:r>
          </a:p>
          <a:p>
            <a:pPr marL="0" indent="0">
              <a:buNone/>
            </a:pPr>
            <a:r>
              <a:rPr lang="cs-CZ" sz="2000" dirty="0" smtClean="0"/>
              <a:t>Postup psaní not  - autorem obrázků je autor tohoto materiálu, 11. 11. 2012</a:t>
            </a: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7718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157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Píšeme noty</vt:lpstr>
      <vt:lpstr>Dopiš chybějící části not</vt:lpstr>
      <vt:lpstr>Správné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10</cp:revision>
  <dcterms:created xsi:type="dcterms:W3CDTF">2012-12-16T17:59:52Z</dcterms:created>
  <dcterms:modified xsi:type="dcterms:W3CDTF">2013-01-13T19:14:52Z</dcterms:modified>
</cp:coreProperties>
</file>