
<file path=[Content_Types].xml><?xml version="1.0" encoding="utf-8"?>
<Types xmlns="http://schemas.openxmlformats.org/package/2006/content-types">
  <Default Extension="bmp" ContentType="image/bmp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VY_32_INOVACE_18:hudebnívýchova1-4.roč.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Takt 2/4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09F6C6-BE79-4D57-9DBC-84555E31AF2A}" type="presOf" srcId="{D1D4F407-5343-4D3F-B5B9-D407B03CAEB4}" destId="{D005CE8C-CC26-4C3E-AC11-E15060ECD759}" srcOrd="0" destOrd="0" presId="urn:microsoft.com/office/officeart/2005/8/layout/target3"/>
    <dgm:cxn modelId="{3847EB50-0BBB-4CBD-8428-3C4A1AE18DA0}" type="presOf" srcId="{B651F6E3-6281-48DB-9319-2AEAFDAE7572}" destId="{6BB5E863-4638-4E1D-BFDE-399D028AC4ED}" srcOrd="1" destOrd="0" presId="urn:microsoft.com/office/officeart/2005/8/layout/target3"/>
    <dgm:cxn modelId="{BB435491-FE54-4CFF-9545-DE8D5B7D609E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40130BF-7742-476C-8854-0401E857C260}" type="presOf" srcId="{D8197B8C-B260-4A16-BDF4-0947B075E274}" destId="{25B08C86-7E15-44DC-BE7F-FFB55DD49D12}" srcOrd="0" destOrd="0" presId="urn:microsoft.com/office/officeart/2005/8/layout/target3"/>
    <dgm:cxn modelId="{203DF1B0-E7FC-45B6-9EE4-2A65317ABAE6}" type="presOf" srcId="{B651F6E3-6281-48DB-9319-2AEAFDAE7572}" destId="{619D679B-A015-4ECF-8348-D1034C574F40}" srcOrd="0" destOrd="0" presId="urn:microsoft.com/office/officeart/2005/8/layout/target3"/>
    <dgm:cxn modelId="{BE68DFF7-64D3-423D-961D-E8165F26620F}" type="presOf" srcId="{757F3AB3-0718-4624-B441-E567A8F0AB56}" destId="{333A1088-737F-45CB-B68E-254E46348037}" srcOrd="0" destOrd="0" presId="urn:microsoft.com/office/officeart/2005/8/layout/target3"/>
    <dgm:cxn modelId="{DAEDF104-978E-4249-9D20-AAE63FADB330}" type="presOf" srcId="{D1B46980-6531-4606-95E6-44980827E919}" destId="{2BE915AB-18AA-4053-B92C-3BFC9ED204BB}" srcOrd="1" destOrd="0" presId="urn:microsoft.com/office/officeart/2005/8/layout/target3"/>
    <dgm:cxn modelId="{67672295-E744-438E-AC6E-530C1E486A4C}" type="presOf" srcId="{4C35D32F-0EAB-4CD7-82EE-45574DC2A586}" destId="{890E4F0B-2866-4A3F-A3C7-2A14B1797930}" srcOrd="1" destOrd="0" presId="urn:microsoft.com/office/officeart/2005/8/layout/target3"/>
    <dgm:cxn modelId="{4DD7BC25-3F11-4761-9BE0-CA6C60F59DA8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313790B-5482-4DC5-9FF2-1A65FA1643CC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9F3E10A-F13A-4239-AAEA-88E7589323DB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4A072BD-AB03-4FCA-A1DA-360C77110330}" type="presParOf" srcId="{333A1088-737F-45CB-B68E-254E46348037}" destId="{F5ABB229-8D3B-4694-996A-96F23CF14429}" srcOrd="0" destOrd="0" presId="urn:microsoft.com/office/officeart/2005/8/layout/target3"/>
    <dgm:cxn modelId="{9FA16BD9-BEFB-4FBB-9055-E33054219122}" type="presParOf" srcId="{333A1088-737F-45CB-B68E-254E46348037}" destId="{F41139FD-01EE-4571-8B17-4FB00FC51163}" srcOrd="1" destOrd="0" presId="urn:microsoft.com/office/officeart/2005/8/layout/target3"/>
    <dgm:cxn modelId="{A1F1ECC5-C3D4-426F-BC72-A1CC92273FAC}" type="presParOf" srcId="{333A1088-737F-45CB-B68E-254E46348037}" destId="{D005CE8C-CC26-4C3E-AC11-E15060ECD759}" srcOrd="2" destOrd="0" presId="urn:microsoft.com/office/officeart/2005/8/layout/target3"/>
    <dgm:cxn modelId="{CA075662-AB8E-4DFC-BEFD-ADCD68861070}" type="presParOf" srcId="{333A1088-737F-45CB-B68E-254E46348037}" destId="{2C702D82-9B77-49B7-9568-BB8EB47C3372}" srcOrd="3" destOrd="0" presId="urn:microsoft.com/office/officeart/2005/8/layout/target3"/>
    <dgm:cxn modelId="{CA007A03-709B-48F3-AA26-512CF7F49652}" type="presParOf" srcId="{333A1088-737F-45CB-B68E-254E46348037}" destId="{A52A0455-90FF-4808-ABD0-F02540D31D5A}" srcOrd="4" destOrd="0" presId="urn:microsoft.com/office/officeart/2005/8/layout/target3"/>
    <dgm:cxn modelId="{86BE1F3C-4720-4F6A-B513-9E3EDF8FC1FE}" type="presParOf" srcId="{333A1088-737F-45CB-B68E-254E46348037}" destId="{6140AFEC-043D-4C43-A2F9-D0F5331DF3A3}" srcOrd="5" destOrd="0" presId="urn:microsoft.com/office/officeart/2005/8/layout/target3"/>
    <dgm:cxn modelId="{1CDF153A-DB82-4666-96F2-CBFDA9FA5D73}" type="presParOf" srcId="{333A1088-737F-45CB-B68E-254E46348037}" destId="{9358AC05-5D7D-4327-9F80-1AD486AEA664}" srcOrd="6" destOrd="0" presId="urn:microsoft.com/office/officeart/2005/8/layout/target3"/>
    <dgm:cxn modelId="{34A9501B-5934-49CE-9257-96ACC088390D}" type="presParOf" srcId="{333A1088-737F-45CB-B68E-254E46348037}" destId="{313FC574-E1CD-4FB4-B054-0B805CE0447D}" srcOrd="7" destOrd="0" presId="urn:microsoft.com/office/officeart/2005/8/layout/target3"/>
    <dgm:cxn modelId="{A41FB08F-A569-48E7-84DE-AA383983E3C4}" type="presParOf" srcId="{333A1088-737F-45CB-B68E-254E46348037}" destId="{619D679B-A015-4ECF-8348-D1034C574F40}" srcOrd="8" destOrd="0" presId="urn:microsoft.com/office/officeart/2005/8/layout/target3"/>
    <dgm:cxn modelId="{F2A33580-4C16-42C5-A86B-03F37316D37A}" type="presParOf" srcId="{333A1088-737F-45CB-B68E-254E46348037}" destId="{322283A8-4A27-4CDA-BAE3-F381106A9174}" srcOrd="9" destOrd="0" presId="urn:microsoft.com/office/officeart/2005/8/layout/target3"/>
    <dgm:cxn modelId="{6635B6E1-3474-4D8B-B39B-4A5411806721}" type="presParOf" srcId="{333A1088-737F-45CB-B68E-254E46348037}" destId="{FFC9F71D-1B4F-4AD9-A4A6-86ADEFC8AF5C}" srcOrd="10" destOrd="0" presId="urn:microsoft.com/office/officeart/2005/8/layout/target3"/>
    <dgm:cxn modelId="{7FAF5BB8-4E0F-4912-928F-6E776017E995}" type="presParOf" srcId="{333A1088-737F-45CB-B68E-254E46348037}" destId="{25B08C86-7E15-44DC-BE7F-FFB55DD49D12}" srcOrd="11" destOrd="0" presId="urn:microsoft.com/office/officeart/2005/8/layout/target3"/>
    <dgm:cxn modelId="{4663F5A2-0B0D-490D-BDAF-64942DF2374D}" type="presParOf" srcId="{333A1088-737F-45CB-B68E-254E46348037}" destId="{76644BE8-9D7C-4C09-B250-3D10AF48CBB7}" srcOrd="12" destOrd="0" presId="urn:microsoft.com/office/officeart/2005/8/layout/target3"/>
    <dgm:cxn modelId="{2667E023-2955-4AA4-9561-FE20BF8FE34D}" type="presParOf" srcId="{333A1088-737F-45CB-B68E-254E46348037}" destId="{EE85B701-7295-41C0-BA7A-34D3756A2AE6}" srcOrd="13" destOrd="0" presId="urn:microsoft.com/office/officeart/2005/8/layout/target3"/>
    <dgm:cxn modelId="{6D6621E0-D673-4F45-8637-AAB46904BF30}" type="presParOf" srcId="{333A1088-737F-45CB-B68E-254E46348037}" destId="{8BEBB6EC-1DAA-4CAC-8A25-BC0FCBD5DBD5}" srcOrd="14" destOrd="0" presId="urn:microsoft.com/office/officeart/2005/8/layout/target3"/>
    <dgm:cxn modelId="{030C8960-C6B0-4B63-8B9F-259F26C599CE}" type="presParOf" srcId="{333A1088-737F-45CB-B68E-254E46348037}" destId="{AED2198E-93D5-4001-81B4-73124B309672}" srcOrd="15" destOrd="0" presId="urn:microsoft.com/office/officeart/2005/8/layout/target3"/>
    <dgm:cxn modelId="{5E10FFA6-C7CE-41F1-B7D5-2596F13FC288}" type="presParOf" srcId="{333A1088-737F-45CB-B68E-254E46348037}" destId="{2BE915AB-18AA-4053-B92C-3BFC9ED204BB}" srcOrd="16" destOrd="0" presId="urn:microsoft.com/office/officeart/2005/8/layout/target3"/>
    <dgm:cxn modelId="{D71D4C81-0EA7-4E49-9E3A-40BA066946A9}" type="presParOf" srcId="{333A1088-737F-45CB-B68E-254E46348037}" destId="{6BB5E863-4638-4E1D-BFDE-399D028AC4ED}" srcOrd="17" destOrd="0" presId="urn:microsoft.com/office/officeart/2005/8/layout/target3"/>
    <dgm:cxn modelId="{A079ECD1-39D0-44AE-8837-752F5768988A}" type="presParOf" srcId="{333A1088-737F-45CB-B68E-254E46348037}" destId="{5A5FFA88-C948-4069-8E93-59FA12366E83}" srcOrd="18" destOrd="0" presId="urn:microsoft.com/office/officeart/2005/8/layout/target3"/>
    <dgm:cxn modelId="{CE6B9E60-2BB3-4D67-AA1F-427AE30F094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VY_32_INOVACE_18:hudebnívýchova1-4.roč.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Takt 2/4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CAAF0-632D-4056-B179-997961C80BF4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D31A2-0575-4653-9AE0-4A0114F4D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22832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CAAF0-632D-4056-B179-997961C80BF4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D31A2-0575-4653-9AE0-4A0114F4D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504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CAAF0-632D-4056-B179-997961C80BF4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D31A2-0575-4653-9AE0-4A0114F4D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8512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CAAF0-632D-4056-B179-997961C80BF4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D31A2-0575-4653-9AE0-4A0114F4D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69302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CAAF0-632D-4056-B179-997961C80BF4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D31A2-0575-4653-9AE0-4A0114F4D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32869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CAAF0-632D-4056-B179-997961C80BF4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D31A2-0575-4653-9AE0-4A0114F4D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32268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CAAF0-632D-4056-B179-997961C80BF4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D31A2-0575-4653-9AE0-4A0114F4D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89728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CAAF0-632D-4056-B179-997961C80BF4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D31A2-0575-4653-9AE0-4A0114F4D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3530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CAAF0-632D-4056-B179-997961C80BF4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D31A2-0575-4653-9AE0-4A0114F4D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54173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CAAF0-632D-4056-B179-997961C80BF4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D31A2-0575-4653-9AE0-4A0114F4D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85685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CAAF0-632D-4056-B179-997961C80BF4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D31A2-0575-4653-9AE0-4A0114F4D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23922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9000">
              <a:srgbClr val="B1C28D"/>
            </a:gs>
            <a:gs pos="0">
              <a:schemeClr val="accent3">
                <a:lumMod val="75000"/>
              </a:schemeClr>
            </a:gs>
            <a:gs pos="42000">
              <a:schemeClr val="accent3">
                <a:lumMod val="20000"/>
                <a:lumOff val="80000"/>
              </a:schemeClr>
            </a:gs>
            <a:gs pos="100000">
              <a:srgbClr val="FFFF99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FCAAF0-632D-4056-B179-997961C80BF4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DD31A2-0575-4653-9AE0-4A0114F4D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8725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bmp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8891134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909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Tento  materiál slouží k výkladu pojmu „takt“ a k následnému zápisu do sešitu. Žáci se blíže seznámí s pojmem „dvoučtvrťový takt</a:t>
            </a:r>
            <a:r>
              <a:rPr lang="cs-CZ" sz="2000" dirty="0" smtClean="0"/>
              <a:t>“. Procvičí si počítání </a:t>
            </a:r>
            <a:r>
              <a:rPr lang="cs-CZ" sz="2000" smtClean="0"/>
              <a:t>ve dvoučtvrťovém taktu.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98722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5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voučtvrťový takt 2/4</a:t>
            </a:r>
            <a:endParaRPr lang="cs-CZ" sz="50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ts val="1800"/>
              </a:spcBef>
            </a:pPr>
            <a:r>
              <a:rPr lang="cs-CZ" sz="25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Takt </a:t>
            </a:r>
            <a:r>
              <a:rPr lang="cs-CZ" sz="2500" dirty="0" smtClean="0"/>
              <a:t>– je krátký hudební úsek</a:t>
            </a:r>
          </a:p>
          <a:p>
            <a:pPr>
              <a:spcBef>
                <a:spcPts val="1800"/>
              </a:spcBef>
            </a:pPr>
            <a:r>
              <a:rPr lang="cs-CZ" sz="2500" dirty="0" smtClean="0"/>
              <a:t>Označení taktu najdeme za houslovým klíčem</a:t>
            </a:r>
          </a:p>
          <a:p>
            <a:pPr>
              <a:spcBef>
                <a:spcPts val="1800"/>
              </a:spcBef>
            </a:pPr>
            <a:endParaRPr lang="cs-CZ" sz="2500" dirty="0"/>
          </a:p>
          <a:p>
            <a:pPr marL="0" indent="0">
              <a:spcBef>
                <a:spcPts val="1800"/>
              </a:spcBef>
              <a:buNone/>
            </a:pPr>
            <a:endParaRPr lang="cs-CZ" sz="2500" dirty="0" smtClean="0"/>
          </a:p>
          <a:p>
            <a:pPr marL="0" indent="0">
              <a:spcBef>
                <a:spcPts val="1800"/>
              </a:spcBef>
              <a:buNone/>
            </a:pPr>
            <a:endParaRPr lang="cs-CZ" sz="2500" dirty="0" smtClean="0"/>
          </a:p>
          <a:p>
            <a:pPr>
              <a:spcBef>
                <a:spcPts val="1800"/>
              </a:spcBef>
            </a:pPr>
            <a:r>
              <a:rPr lang="cs-CZ" sz="2500" dirty="0"/>
              <a:t>v</a:t>
            </a:r>
            <a:r>
              <a:rPr lang="cs-CZ" sz="2500" dirty="0" smtClean="0"/>
              <a:t>e 2/4 taktu si počítáme na 2 doby:</a:t>
            </a:r>
          </a:p>
          <a:p>
            <a:pPr marL="0" indent="0" algn="ctr">
              <a:buNone/>
            </a:pPr>
            <a:r>
              <a:rPr lang="cs-CZ" sz="3000" b="1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pr-vá</a:t>
            </a:r>
            <a:r>
              <a:rPr lang="cs-CZ" sz="3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3000" b="1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dru-há</a:t>
            </a:r>
            <a:r>
              <a:rPr lang="cs-CZ" sz="3000" dirty="0" smtClean="0"/>
              <a:t>	nebo	 </a:t>
            </a:r>
            <a:r>
              <a:rPr lang="cs-CZ" sz="3000" dirty="0" smtClean="0">
                <a:solidFill>
                  <a:schemeClr val="accent3">
                    <a:lumMod val="50000"/>
                  </a:schemeClr>
                </a:solidFill>
              </a:rPr>
              <a:t>	</a:t>
            </a:r>
            <a:r>
              <a:rPr lang="cs-CZ" sz="3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raz – dva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2840" y="2924908"/>
            <a:ext cx="1054454" cy="13480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4158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00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1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40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Počítej ve dvoučtvrťovém taktu</a:t>
            </a:r>
            <a:endParaRPr lang="cs-CZ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1733" y="1628800"/>
            <a:ext cx="5620535" cy="1571844"/>
          </a:xfrm>
        </p:spPr>
      </p:pic>
      <p:sp>
        <p:nvSpPr>
          <p:cNvPr id="8" name="TextovéPole 7"/>
          <p:cNvSpPr txBox="1"/>
          <p:nvPr/>
        </p:nvSpPr>
        <p:spPr>
          <a:xfrm>
            <a:off x="2567218" y="2909803"/>
            <a:ext cx="13681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prvá druhá 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87924" y="2909803"/>
            <a:ext cx="1332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prvá druhá 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23627" y="2879025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prvá druhá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28184" y="2879025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prvá druhá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5572" y="3906566"/>
            <a:ext cx="6096851" cy="1590897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513595" y="5128131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prvá  -  druhá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05925" y="5128131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prvá  -  druhá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89243" y="511953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prvá druhá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02767" y="5128131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prvá  -  druhá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5676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0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900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Text:</a:t>
            </a:r>
          </a:p>
          <a:p>
            <a:pPr marL="0" indent="0">
              <a:buNone/>
            </a:pPr>
            <a:r>
              <a:rPr lang="cs-CZ" sz="2000" dirty="0" smtClean="0"/>
              <a:t>Autorem všech textů je autor tohoto materiálu, 25. 11. 2012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 smtClean="0"/>
              <a:t>Obrázek</a:t>
            </a:r>
          </a:p>
          <a:p>
            <a:pPr marL="0" indent="0">
              <a:buNone/>
            </a:pPr>
            <a:r>
              <a:rPr lang="cs-CZ" sz="2000" dirty="0" smtClean="0"/>
              <a:t>Autorem obrázku je autor tohoto materiálu, 25. 11. 2012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1074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137</Words>
  <Application>Microsoft Office PowerPoint</Application>
  <PresentationFormat>Předvádění na obrazovce (4:3)</PresentationFormat>
  <Paragraphs>31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Dvoučtvrťový takt 2/4</vt:lpstr>
      <vt:lpstr>Počítej ve dvoučtvrťovém taktu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08DJ</dc:creator>
  <cp:lastModifiedBy>08DJ</cp:lastModifiedBy>
  <cp:revision>17</cp:revision>
  <dcterms:created xsi:type="dcterms:W3CDTF">2012-12-16T17:33:36Z</dcterms:created>
  <dcterms:modified xsi:type="dcterms:W3CDTF">2013-01-13T19:00:59Z</dcterms:modified>
</cp:coreProperties>
</file>