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9" r:id="rId2"/>
    <p:sldId id="257" r:id="rId3"/>
    <p:sldId id="258" r:id="rId4"/>
    <p:sldId id="260" r:id="rId5"/>
    <p:sldId id="261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1386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 VY_32_INOVACE_20:hudebnívýchova1-4.roč.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Dolní Benešov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Lucie </a:t>
          </a:r>
          <a:r>
            <a:rPr lang="cs-CZ" sz="2000" dirty="0" err="1" smtClean="0"/>
            <a:t>Vrchovecká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CZ..07/1.4.00/21.1262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TÉMA: Opakování hudebních pojmů</a:t>
          </a:r>
          <a:endParaRPr lang="cs-CZ" sz="2000" dirty="0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D0269E99-35F5-4973-B850-8E6CF4202BC6}" type="presOf" srcId="{B651F6E3-6281-48DB-9319-2AEAFDAE7572}" destId="{6BB5E863-4638-4E1D-BFDE-399D028AC4ED}" srcOrd="1" destOrd="0" presId="urn:microsoft.com/office/officeart/2005/8/layout/target3"/>
    <dgm:cxn modelId="{EF586BBC-32C7-46D3-9729-2D15AC5F13A1}" type="presOf" srcId="{D8197B8C-B260-4A16-BDF4-0947B075E274}" destId="{5A5FFA88-C948-4069-8E93-59FA12366E83}" srcOrd="1" destOrd="0" presId="urn:microsoft.com/office/officeart/2005/8/layout/target3"/>
    <dgm:cxn modelId="{E486B770-E605-46C0-AE5C-69C886A5CBC0}" type="presOf" srcId="{D8197B8C-B260-4A16-BDF4-0947B075E274}" destId="{25B08C86-7E15-44DC-BE7F-FFB55DD49D12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7BB72145-57C5-4A14-8883-B5D87A5254E5}" type="presOf" srcId="{D1D4F407-5343-4D3F-B5B9-D407B03CAEB4}" destId="{D005CE8C-CC26-4C3E-AC11-E15060ECD759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40ADF393-471B-4E52-9388-C2A0B24C56A8}" type="presOf" srcId="{B651F6E3-6281-48DB-9319-2AEAFDAE7572}" destId="{619D679B-A015-4ECF-8348-D1034C574F40}" srcOrd="0" destOrd="0" presId="urn:microsoft.com/office/officeart/2005/8/layout/target3"/>
    <dgm:cxn modelId="{388D4600-7075-41AF-BC55-F2C9B7FCE05F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04A28FFA-5D25-4D06-93D2-70335515B3DD}" type="presOf" srcId="{D1B46980-6531-4606-95E6-44980827E919}" destId="{2BE915AB-18AA-4053-B92C-3BFC9ED204BB}" srcOrd="1" destOrd="0" presId="urn:microsoft.com/office/officeart/2005/8/layout/target3"/>
    <dgm:cxn modelId="{A4161C3E-14EB-4D4B-9460-F6E42E4AC97E}" type="presOf" srcId="{4C35D32F-0EAB-4CD7-82EE-45574DC2A586}" destId="{8BEBB6EC-1DAA-4CAC-8A25-BC0FCBD5DBD5}" srcOrd="0" destOrd="0" presId="urn:microsoft.com/office/officeart/2005/8/layout/target3"/>
    <dgm:cxn modelId="{6E60AD38-9010-4C2E-B63D-F11BAD6CD9B6}" type="presOf" srcId="{4C35D32F-0EAB-4CD7-82EE-45574DC2A586}" destId="{890E4F0B-2866-4A3F-A3C7-2A14B1797930}" srcOrd="1" destOrd="0" presId="urn:microsoft.com/office/officeart/2005/8/layout/target3"/>
    <dgm:cxn modelId="{3C10CF2D-8F01-4F23-9961-A4385CF619FD}" type="presOf" srcId="{D1B46980-6531-4606-95E6-44980827E919}" destId="{6140AFEC-043D-4C43-A2F9-D0F5331DF3A3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5824F6BF-3BDA-4353-8676-7ACF60B53FE0}" type="presOf" srcId="{757F3AB3-0718-4624-B441-E567A8F0AB56}" destId="{333A1088-737F-45CB-B68E-254E46348037}" srcOrd="0" destOrd="0" presId="urn:microsoft.com/office/officeart/2005/8/layout/target3"/>
    <dgm:cxn modelId="{14E2A543-B2EB-47B7-AFFF-FA3212417B54}" type="presParOf" srcId="{333A1088-737F-45CB-B68E-254E46348037}" destId="{F5ABB229-8D3B-4694-996A-96F23CF14429}" srcOrd="0" destOrd="0" presId="urn:microsoft.com/office/officeart/2005/8/layout/target3"/>
    <dgm:cxn modelId="{0DDEEBDB-0288-4BB6-BE60-A879B3DA6693}" type="presParOf" srcId="{333A1088-737F-45CB-B68E-254E46348037}" destId="{F41139FD-01EE-4571-8B17-4FB00FC51163}" srcOrd="1" destOrd="0" presId="urn:microsoft.com/office/officeart/2005/8/layout/target3"/>
    <dgm:cxn modelId="{71124039-C356-4D4E-A789-A92434D6F8DC}" type="presParOf" srcId="{333A1088-737F-45CB-B68E-254E46348037}" destId="{D005CE8C-CC26-4C3E-AC11-E15060ECD759}" srcOrd="2" destOrd="0" presId="urn:microsoft.com/office/officeart/2005/8/layout/target3"/>
    <dgm:cxn modelId="{27229D9B-ECEC-44EA-BC3D-1411D42C3778}" type="presParOf" srcId="{333A1088-737F-45CB-B68E-254E46348037}" destId="{2C702D82-9B77-49B7-9568-BB8EB47C3372}" srcOrd="3" destOrd="0" presId="urn:microsoft.com/office/officeart/2005/8/layout/target3"/>
    <dgm:cxn modelId="{F162C451-24E9-41AF-8599-B8E4E9D74178}" type="presParOf" srcId="{333A1088-737F-45CB-B68E-254E46348037}" destId="{A52A0455-90FF-4808-ABD0-F02540D31D5A}" srcOrd="4" destOrd="0" presId="urn:microsoft.com/office/officeart/2005/8/layout/target3"/>
    <dgm:cxn modelId="{DCAC6772-FA9D-44A9-A593-DE85B0EA8A65}" type="presParOf" srcId="{333A1088-737F-45CB-B68E-254E46348037}" destId="{6140AFEC-043D-4C43-A2F9-D0F5331DF3A3}" srcOrd="5" destOrd="0" presId="urn:microsoft.com/office/officeart/2005/8/layout/target3"/>
    <dgm:cxn modelId="{52CA2CD2-F494-4534-8B4E-16C50162DD40}" type="presParOf" srcId="{333A1088-737F-45CB-B68E-254E46348037}" destId="{9358AC05-5D7D-4327-9F80-1AD486AEA664}" srcOrd="6" destOrd="0" presId="urn:microsoft.com/office/officeart/2005/8/layout/target3"/>
    <dgm:cxn modelId="{0F0F12B0-0888-43F8-93C7-B15271892AFD}" type="presParOf" srcId="{333A1088-737F-45CB-B68E-254E46348037}" destId="{313FC574-E1CD-4FB4-B054-0B805CE0447D}" srcOrd="7" destOrd="0" presId="urn:microsoft.com/office/officeart/2005/8/layout/target3"/>
    <dgm:cxn modelId="{0E96F6B1-0D85-44D0-A794-FFE0A78D5DB3}" type="presParOf" srcId="{333A1088-737F-45CB-B68E-254E46348037}" destId="{619D679B-A015-4ECF-8348-D1034C574F40}" srcOrd="8" destOrd="0" presId="urn:microsoft.com/office/officeart/2005/8/layout/target3"/>
    <dgm:cxn modelId="{28C0594D-F280-4340-8AB5-6E3362524C52}" type="presParOf" srcId="{333A1088-737F-45CB-B68E-254E46348037}" destId="{322283A8-4A27-4CDA-BAE3-F381106A9174}" srcOrd="9" destOrd="0" presId="urn:microsoft.com/office/officeart/2005/8/layout/target3"/>
    <dgm:cxn modelId="{8237F5BD-33D0-4C84-8C9F-B2C5AD2A901F}" type="presParOf" srcId="{333A1088-737F-45CB-B68E-254E46348037}" destId="{FFC9F71D-1B4F-4AD9-A4A6-86ADEFC8AF5C}" srcOrd="10" destOrd="0" presId="urn:microsoft.com/office/officeart/2005/8/layout/target3"/>
    <dgm:cxn modelId="{2989FC10-3F21-48E7-B04E-BB9E2EB3A72A}" type="presParOf" srcId="{333A1088-737F-45CB-B68E-254E46348037}" destId="{25B08C86-7E15-44DC-BE7F-FFB55DD49D12}" srcOrd="11" destOrd="0" presId="urn:microsoft.com/office/officeart/2005/8/layout/target3"/>
    <dgm:cxn modelId="{79961F16-B225-480A-9C8C-E3B9EEDDC12E}" type="presParOf" srcId="{333A1088-737F-45CB-B68E-254E46348037}" destId="{76644BE8-9D7C-4C09-B250-3D10AF48CBB7}" srcOrd="12" destOrd="0" presId="urn:microsoft.com/office/officeart/2005/8/layout/target3"/>
    <dgm:cxn modelId="{99096A39-2D42-44F0-AE8A-FDC67DFBE69E}" type="presParOf" srcId="{333A1088-737F-45CB-B68E-254E46348037}" destId="{EE85B701-7295-41C0-BA7A-34D3756A2AE6}" srcOrd="13" destOrd="0" presId="urn:microsoft.com/office/officeart/2005/8/layout/target3"/>
    <dgm:cxn modelId="{6C9A1791-70CA-436A-8119-1D4BC3238AFA}" type="presParOf" srcId="{333A1088-737F-45CB-B68E-254E46348037}" destId="{8BEBB6EC-1DAA-4CAC-8A25-BC0FCBD5DBD5}" srcOrd="14" destOrd="0" presId="urn:microsoft.com/office/officeart/2005/8/layout/target3"/>
    <dgm:cxn modelId="{34AAA055-9EF8-4EDF-AD18-C88E14AC37BB}" type="presParOf" srcId="{333A1088-737F-45CB-B68E-254E46348037}" destId="{AED2198E-93D5-4001-81B4-73124B309672}" srcOrd="15" destOrd="0" presId="urn:microsoft.com/office/officeart/2005/8/layout/target3"/>
    <dgm:cxn modelId="{7C5F6948-C831-4B62-B2FF-1F00A366BAB3}" type="presParOf" srcId="{333A1088-737F-45CB-B68E-254E46348037}" destId="{2BE915AB-18AA-4053-B92C-3BFC9ED204BB}" srcOrd="16" destOrd="0" presId="urn:microsoft.com/office/officeart/2005/8/layout/target3"/>
    <dgm:cxn modelId="{8912068C-5B0B-44E6-8933-5CB72018CEAC}" type="presParOf" srcId="{333A1088-737F-45CB-B68E-254E46348037}" destId="{6BB5E863-4638-4E1D-BFDE-399D028AC4ED}" srcOrd="17" destOrd="0" presId="urn:microsoft.com/office/officeart/2005/8/layout/target3"/>
    <dgm:cxn modelId="{F829E0B0-A840-43E5-9575-380093773515}" type="presParOf" srcId="{333A1088-737F-45CB-B68E-254E46348037}" destId="{5A5FFA88-C948-4069-8E93-59FA12366E83}" srcOrd="18" destOrd="0" presId="urn:microsoft.com/office/officeart/2005/8/layout/target3"/>
    <dgm:cxn modelId="{127DEB6E-A32C-4774-AA0C-8829CFA73E1E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Dolní Benešov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Lucie </a:t>
          </a:r>
          <a:r>
            <a:rPr lang="cs-CZ" sz="2000" kern="1200" dirty="0" err="1" smtClean="0"/>
            <a:t>Vrchovecká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 VY_32_INOVACE_20:hudebnívýchova1-4.roč.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TÉMA: Opakování hudebních pojmů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CZ..07/1.4.00/21.1262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401301-A1FA-4BAF-890B-97F12EDA1C2A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7FC1B8-6BF2-4C75-9814-DAFFC53D4FC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9983359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401301-A1FA-4BAF-890B-97F12EDA1C2A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7FC1B8-6BF2-4C75-9814-DAFFC53D4FC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0949552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401301-A1FA-4BAF-890B-97F12EDA1C2A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7FC1B8-6BF2-4C75-9814-DAFFC53D4FC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8105906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401301-A1FA-4BAF-890B-97F12EDA1C2A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7FC1B8-6BF2-4C75-9814-DAFFC53D4FC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619713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401301-A1FA-4BAF-890B-97F12EDA1C2A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7FC1B8-6BF2-4C75-9814-DAFFC53D4FC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7579992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401301-A1FA-4BAF-890B-97F12EDA1C2A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7FC1B8-6BF2-4C75-9814-DAFFC53D4FC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1921016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401301-A1FA-4BAF-890B-97F12EDA1C2A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7FC1B8-6BF2-4C75-9814-DAFFC53D4FC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1688432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401301-A1FA-4BAF-890B-97F12EDA1C2A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7FC1B8-6BF2-4C75-9814-DAFFC53D4FC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5259821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401301-A1FA-4BAF-890B-97F12EDA1C2A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7FC1B8-6BF2-4C75-9814-DAFFC53D4FC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4732459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401301-A1FA-4BAF-890B-97F12EDA1C2A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7FC1B8-6BF2-4C75-9814-DAFFC53D4FC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3643313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401301-A1FA-4BAF-890B-97F12EDA1C2A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7FC1B8-6BF2-4C75-9814-DAFFC53D4FC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874108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6000">
              <a:schemeClr val="tx2">
                <a:lumMod val="40000"/>
                <a:lumOff val="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162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7401301-A1FA-4BAF-890B-97F12EDA1C2A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F7FC1B8-6BF2-4C75-9814-DAFFC53D4FC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7754473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933736288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931385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000" dirty="0" smtClean="0"/>
              <a:t>Materiál slouží ke zopakování hudebních pojmů.</a:t>
            </a:r>
          </a:p>
          <a:p>
            <a:pPr marL="0" indent="0">
              <a:buNone/>
            </a:pPr>
            <a:r>
              <a:rPr lang="cs-CZ" sz="2000" dirty="0" smtClean="0"/>
              <a:t>Žáci luští křížovku. Jednotlivá slova vepisují fixem na tabuli.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11810926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Vylušti křížovku.</a:t>
            </a:r>
            <a:endParaRPr lang="cs-CZ" sz="3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cs-CZ" sz="1800" dirty="0" smtClean="0"/>
          </a:p>
          <a:p>
            <a:pPr marL="0" indent="0">
              <a:buNone/>
            </a:pPr>
            <a:endParaRPr lang="cs-CZ" sz="1800" dirty="0"/>
          </a:p>
          <a:p>
            <a:pPr marL="0" indent="0">
              <a:buNone/>
            </a:pPr>
            <a:endParaRPr lang="cs-CZ" sz="1800" dirty="0" smtClean="0"/>
          </a:p>
          <a:p>
            <a:pPr marL="0" indent="0">
              <a:buNone/>
            </a:pPr>
            <a:endParaRPr lang="cs-CZ" sz="1800" dirty="0"/>
          </a:p>
          <a:p>
            <a:pPr marL="0" indent="0">
              <a:buNone/>
            </a:pPr>
            <a:endParaRPr lang="cs-CZ" sz="1800" dirty="0" smtClean="0"/>
          </a:p>
          <a:p>
            <a:pPr marL="0" indent="0">
              <a:buNone/>
            </a:pPr>
            <a:endParaRPr lang="cs-CZ" sz="1800" dirty="0"/>
          </a:p>
          <a:p>
            <a:pPr marL="0" indent="0">
              <a:buNone/>
            </a:pPr>
            <a:endParaRPr lang="cs-CZ" sz="1800" dirty="0" smtClean="0"/>
          </a:p>
          <a:p>
            <a:pPr marL="0" indent="0">
              <a:buNone/>
            </a:pPr>
            <a:endParaRPr lang="cs-CZ" sz="1800" dirty="0"/>
          </a:p>
          <a:p>
            <a:pPr marL="0" indent="0">
              <a:buNone/>
            </a:pPr>
            <a:endParaRPr lang="cs-CZ" sz="1800" dirty="0" smtClean="0"/>
          </a:p>
          <a:p>
            <a:pPr marL="0" indent="0">
              <a:buNone/>
            </a:pPr>
            <a:r>
              <a:rPr lang="cs-CZ" sz="1800" b="1" dirty="0" smtClean="0"/>
              <a:t>1. </a:t>
            </a:r>
            <a:r>
              <a:rPr lang="cs-CZ" sz="1800" dirty="0" smtClean="0"/>
              <a:t>Hudební značky, které zvyšují nebo snižují výšku tónu. </a:t>
            </a:r>
            <a:r>
              <a:rPr lang="cs-CZ" sz="1800" b="1" dirty="0" smtClean="0"/>
              <a:t>2. </a:t>
            </a:r>
            <a:r>
              <a:rPr lang="cs-CZ" sz="1800" dirty="0" smtClean="0"/>
              <a:t>Hudební značka, která zvyšuje výšku tónu. </a:t>
            </a:r>
            <a:r>
              <a:rPr lang="cs-CZ" sz="1800" b="1" dirty="0" smtClean="0"/>
              <a:t>3.</a:t>
            </a:r>
            <a:r>
              <a:rPr lang="cs-CZ" sz="1800" dirty="0" smtClean="0"/>
              <a:t> Krátký časový úsek skladby. </a:t>
            </a:r>
            <a:r>
              <a:rPr lang="cs-CZ" sz="1800" b="1" dirty="0" smtClean="0"/>
              <a:t>4.</a:t>
            </a:r>
            <a:r>
              <a:rPr lang="cs-CZ" sz="1800" dirty="0" smtClean="0"/>
              <a:t> Druh skladby, ve které se jednotlivé hlasy postupně přidávají. </a:t>
            </a:r>
            <a:r>
              <a:rPr lang="cs-CZ" sz="1800" b="1" dirty="0" smtClean="0"/>
              <a:t>5. </a:t>
            </a:r>
            <a:r>
              <a:rPr lang="cs-CZ" sz="1800" dirty="0" smtClean="0"/>
              <a:t>Žesťový nástroj, jehož zvuk připomíná </a:t>
            </a:r>
            <a:r>
              <a:rPr lang="cs-CZ" sz="1800" dirty="0" smtClean="0"/>
              <a:t>žabáka.  </a:t>
            </a:r>
            <a:r>
              <a:rPr lang="cs-CZ" sz="1800" b="1" dirty="0" smtClean="0"/>
              <a:t>6</a:t>
            </a:r>
            <a:r>
              <a:rPr lang="cs-CZ" sz="1800" b="1" dirty="0" smtClean="0"/>
              <a:t>.</a:t>
            </a:r>
            <a:r>
              <a:rPr lang="cs-CZ" sz="1800" dirty="0" smtClean="0"/>
              <a:t> Bicí Hudební nástroj (kotle). </a:t>
            </a:r>
            <a:r>
              <a:rPr lang="cs-CZ" sz="1800" b="1" dirty="0" smtClean="0"/>
              <a:t>7.</a:t>
            </a:r>
            <a:r>
              <a:rPr lang="cs-CZ" sz="1800" dirty="0" smtClean="0"/>
              <a:t> Třídobý tanec rychlejšího tempa. </a:t>
            </a:r>
            <a:r>
              <a:rPr lang="cs-CZ" sz="1800" b="1" dirty="0" smtClean="0"/>
              <a:t>8. </a:t>
            </a:r>
            <a:r>
              <a:rPr lang="cs-CZ" sz="1800" dirty="0" smtClean="0"/>
              <a:t>Druh písně, která má autora.</a:t>
            </a:r>
          </a:p>
          <a:p>
            <a:pPr marL="0" indent="0">
              <a:buNone/>
            </a:pPr>
            <a:endParaRPr lang="cs-CZ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64201922"/>
              </p:ext>
            </p:extLst>
          </p:nvPr>
        </p:nvGraphicFramePr>
        <p:xfrm>
          <a:off x="2123728" y="1412776"/>
          <a:ext cx="5184000" cy="29667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18400"/>
                <a:gridCol w="518400"/>
                <a:gridCol w="518400"/>
                <a:gridCol w="518400"/>
                <a:gridCol w="518400"/>
                <a:gridCol w="518400"/>
                <a:gridCol w="518400"/>
                <a:gridCol w="518400"/>
                <a:gridCol w="518400"/>
                <a:gridCol w="518400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1.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2.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3.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4.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5.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6.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7.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 smtClean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8.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 smtClean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7025118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22" presetClass="entr" presetSubtype="1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3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5000"/>
                            </p:stCondLst>
                            <p:childTnLst>
                              <p:par>
                                <p:cTn id="15" presetID="42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Správné řešení</a:t>
            </a:r>
            <a:endParaRPr lang="cs-CZ" sz="40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cs-CZ" sz="1800" dirty="0" smtClean="0"/>
          </a:p>
          <a:p>
            <a:pPr marL="0" indent="0">
              <a:buNone/>
            </a:pPr>
            <a:endParaRPr lang="cs-CZ" sz="1800" dirty="0"/>
          </a:p>
          <a:p>
            <a:pPr marL="0" indent="0">
              <a:buNone/>
            </a:pPr>
            <a:endParaRPr lang="cs-CZ" sz="1800" dirty="0" smtClean="0"/>
          </a:p>
          <a:p>
            <a:pPr marL="0" indent="0">
              <a:buNone/>
            </a:pPr>
            <a:endParaRPr lang="cs-CZ" sz="1800" dirty="0"/>
          </a:p>
          <a:p>
            <a:pPr marL="0" indent="0">
              <a:buNone/>
            </a:pPr>
            <a:endParaRPr lang="cs-CZ" sz="1800" dirty="0" smtClean="0"/>
          </a:p>
          <a:p>
            <a:pPr marL="0" indent="0">
              <a:buNone/>
            </a:pPr>
            <a:endParaRPr lang="cs-CZ" sz="1800" dirty="0"/>
          </a:p>
          <a:p>
            <a:pPr marL="0" indent="0">
              <a:buNone/>
            </a:pPr>
            <a:endParaRPr lang="cs-CZ" sz="1800" dirty="0" smtClean="0"/>
          </a:p>
          <a:p>
            <a:pPr marL="0" indent="0">
              <a:buNone/>
            </a:pPr>
            <a:endParaRPr lang="cs-CZ" sz="1800" dirty="0"/>
          </a:p>
          <a:p>
            <a:pPr marL="0" indent="0">
              <a:buNone/>
            </a:pPr>
            <a:endParaRPr lang="cs-CZ" sz="1800" dirty="0" smtClean="0"/>
          </a:p>
          <a:p>
            <a:pPr marL="0" indent="0">
              <a:buNone/>
            </a:pPr>
            <a:r>
              <a:rPr lang="cs-CZ" sz="1800" b="1" dirty="0" smtClean="0"/>
              <a:t>1.</a:t>
            </a:r>
            <a:r>
              <a:rPr lang="cs-CZ" sz="1800" dirty="0" smtClean="0"/>
              <a:t> Hudební značky, které zvyšují nebo snižují výšku tónu. </a:t>
            </a:r>
            <a:r>
              <a:rPr lang="cs-CZ" sz="1800" b="1" dirty="0" smtClean="0"/>
              <a:t>2. </a:t>
            </a:r>
            <a:r>
              <a:rPr lang="cs-CZ" sz="1800" dirty="0" smtClean="0"/>
              <a:t>Hudební značka, která zvyšuje výšku tónu. </a:t>
            </a:r>
            <a:r>
              <a:rPr lang="cs-CZ" sz="1800" b="1" dirty="0" smtClean="0"/>
              <a:t>3. </a:t>
            </a:r>
            <a:r>
              <a:rPr lang="cs-CZ" sz="1800" dirty="0" smtClean="0"/>
              <a:t>Krátký časový úsek skladby. </a:t>
            </a:r>
            <a:r>
              <a:rPr lang="cs-CZ" sz="1800" b="1" dirty="0" smtClean="0"/>
              <a:t>4.</a:t>
            </a:r>
            <a:r>
              <a:rPr lang="cs-CZ" sz="1800" dirty="0" smtClean="0"/>
              <a:t> Druh skladby, ve které se jednotlivé hlasy postupně přidávají. </a:t>
            </a:r>
            <a:r>
              <a:rPr lang="cs-CZ" sz="1800" b="1" dirty="0" smtClean="0"/>
              <a:t>5.</a:t>
            </a:r>
            <a:r>
              <a:rPr lang="cs-CZ" sz="1800" dirty="0" smtClean="0"/>
              <a:t> Žesťový nástroj, jehož zvuk připomíná žabáka</a:t>
            </a:r>
          </a:p>
          <a:p>
            <a:pPr marL="0" indent="0">
              <a:buNone/>
            </a:pPr>
            <a:r>
              <a:rPr lang="cs-CZ" sz="1800" b="1" dirty="0" smtClean="0"/>
              <a:t>6.</a:t>
            </a:r>
            <a:r>
              <a:rPr lang="cs-CZ" sz="1800" dirty="0" smtClean="0"/>
              <a:t> Bicí Hudební nástroj (kotle). </a:t>
            </a:r>
            <a:r>
              <a:rPr lang="cs-CZ" sz="1800" b="1" dirty="0" smtClean="0"/>
              <a:t>7.</a:t>
            </a:r>
            <a:r>
              <a:rPr lang="cs-CZ" sz="1800" dirty="0" smtClean="0"/>
              <a:t> Třídobý tanec rychlejšího tempa. </a:t>
            </a:r>
            <a:r>
              <a:rPr lang="cs-CZ" sz="1800" b="1" dirty="0" smtClean="0"/>
              <a:t>8. </a:t>
            </a:r>
            <a:r>
              <a:rPr lang="cs-CZ" sz="1800" dirty="0" smtClean="0"/>
              <a:t>Druh písně, která má autora.</a:t>
            </a:r>
          </a:p>
          <a:p>
            <a:pPr marL="0" indent="0">
              <a:buNone/>
            </a:pPr>
            <a:endParaRPr lang="cs-CZ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48985425"/>
              </p:ext>
            </p:extLst>
          </p:nvPr>
        </p:nvGraphicFramePr>
        <p:xfrm>
          <a:off x="2123728" y="1412776"/>
          <a:ext cx="5184000" cy="29667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18400"/>
                <a:gridCol w="518400"/>
                <a:gridCol w="518400"/>
                <a:gridCol w="518400"/>
                <a:gridCol w="518400"/>
                <a:gridCol w="518400"/>
                <a:gridCol w="518400"/>
                <a:gridCol w="518400"/>
                <a:gridCol w="518400"/>
                <a:gridCol w="518400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1.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P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O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S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U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V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K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Y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2.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K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Ř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Í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Ž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E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K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3.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T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A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K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T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4.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K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Á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N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O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N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5.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P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O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Z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O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U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N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6.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T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Y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M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P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Á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N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Y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7.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V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A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L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Č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Í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K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 smtClean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8.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U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M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Ě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L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Á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 smtClean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7440499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200" b="1" dirty="0" smtClean="0"/>
              <a:t>Text:</a:t>
            </a:r>
          </a:p>
          <a:p>
            <a:pPr marL="0" indent="0">
              <a:buNone/>
            </a:pPr>
            <a:r>
              <a:rPr lang="cs-CZ" sz="2200" dirty="0" smtClean="0"/>
              <a:t>Autorem všech textů je autor tohoto materiálu, 3. 12. </a:t>
            </a:r>
            <a:r>
              <a:rPr lang="cs-CZ" sz="2200" smtClean="0"/>
              <a:t>2012</a:t>
            </a:r>
            <a:endParaRPr lang="cs-CZ" sz="2200" dirty="0" smtClean="0"/>
          </a:p>
          <a:p>
            <a:pPr marL="0" indent="0">
              <a:buNone/>
            </a:pPr>
            <a:endParaRPr lang="cs-CZ" sz="2200" dirty="0" smtClean="0"/>
          </a:p>
        </p:txBody>
      </p:sp>
    </p:spTree>
    <p:extLst>
      <p:ext uri="{BB962C8B-B14F-4D97-AF65-F5344CB8AC3E}">
        <p14:creationId xmlns:p14="http://schemas.microsoft.com/office/powerpoint/2010/main" val="32771250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17</TotalTime>
  <Words>294</Words>
  <Application>Microsoft Office PowerPoint</Application>
  <PresentationFormat>Předvádění na obrazovce (4:3)</PresentationFormat>
  <Paragraphs>96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systému Office</vt:lpstr>
      <vt:lpstr>Prezentace aplikace PowerPoint</vt:lpstr>
      <vt:lpstr>Anotace</vt:lpstr>
      <vt:lpstr>Vylušti křížovku.</vt:lpstr>
      <vt:lpstr>Správné řešení</vt:lpstr>
      <vt:lpstr>Citace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08DJ</dc:creator>
  <cp:lastModifiedBy>08DJ</cp:lastModifiedBy>
  <cp:revision>6</cp:revision>
  <dcterms:created xsi:type="dcterms:W3CDTF">2012-12-15T16:29:20Z</dcterms:created>
  <dcterms:modified xsi:type="dcterms:W3CDTF">2012-12-18T20:26:12Z</dcterms:modified>
</cp:coreProperties>
</file>