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</p:sldMasterIdLst>
  <p:sldIdLst>
    <p:sldId id="256" r:id="rId5"/>
    <p:sldId id="257" r:id="rId6"/>
    <p:sldId id="276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58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51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2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5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2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0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2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3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09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307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dt" sz="half" idx="2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ftr" sz="quarter" idx="3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4AE5E7-2F0A-4FFB-A018-65C37187BCA3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  <p:grpSp>
        <p:nvGrpSpPr>
          <p:cNvPr id="3085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3086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7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8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9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0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1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2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3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2864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75455C-F9DC-45AA-A027-0A60971A96DD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042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600E37-52F6-462D-B5B7-F5BFE7677054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704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14422-B6E4-4CF1-A9CE-D77F45C561B3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0508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A359EE-E026-4B00-89A1-CE0BA2B3830D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937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560991-CECE-4F66-90C2-90D1897A37F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9772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C0FCD-DE3F-4C5B-8B9A-FC21C6DE638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79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306C6F-FF05-49BE-83A0-F361BDE1DE2A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8211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E9A7D6-C713-47F3-8743-A186FA7D5F57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662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C8C383-714B-4D48-B5D4-EB8784F131C2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7534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252DD7-A7E2-4D63-8B9A-9B56D671D9AF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5764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307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dt" sz="half" idx="2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ftr" sz="quarter" idx="3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4AE5E7-2F0A-4FFB-A018-65C37187BCA3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  <p:grpSp>
        <p:nvGrpSpPr>
          <p:cNvPr id="3085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3086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7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8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9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0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1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2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3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683377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75455C-F9DC-45AA-A027-0A60971A96DD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5233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600E37-52F6-462D-B5B7-F5BFE7677054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2034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14422-B6E4-4CF1-A9CE-D77F45C561B3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2432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A359EE-E026-4B00-89A1-CE0BA2B3830D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2600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560991-CECE-4F66-90C2-90D1897A37F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6792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C0FCD-DE3F-4C5B-8B9A-FC21C6DE638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5789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306C6F-FF05-49BE-83A0-F361BDE1DE2A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311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E9A7D6-C713-47F3-8743-A186FA7D5F57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810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C8C383-714B-4D48-B5D4-EB8784F131C2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122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252DD7-A7E2-4D63-8B9A-9B56D671D9AF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1801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307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7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dt" sz="half" idx="2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ftr" sz="quarter" idx="3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B3F268B-1109-40B6-9269-3BC70E12CBF5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  <p:grpSp>
        <p:nvGrpSpPr>
          <p:cNvPr id="3085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3086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7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8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89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0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1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2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3093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162026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C4688B-92BD-448E-9B70-59056BF64E17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6020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431832-B4A1-49C6-B5F6-A2EAF051556A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8598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73F035-620B-4D5A-87E9-7F6174627F6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97568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792-2923-4658-82B9-647E9B32A924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5888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CF6DF4-66B1-4D6A-A022-AB6A50236BBF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0679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0309D0-7102-4145-9650-3A94701C7F40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5331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A551-8F49-4E49-8E54-9A0A295851B3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18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AC71A8-5D23-44C8-9E39-4F62C1F904F4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6520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98087-0DE0-4B28-88B2-EECE9E2EFB2C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1342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92F50E-0AB9-4260-99F5-B610C4D138E5}" type="slidenum">
              <a:rPr lang="cs-CZ">
                <a:solidFill>
                  <a:srgbClr val="EAEAEA"/>
                </a:solidFill>
              </a:rPr>
              <a:pPr/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198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E0D8FA0-42C8-4316-A9EE-3E310236CA0B}" type="slidenum">
              <a:rPr lang="cs-CZ" smtClean="0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65936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E0D8FA0-42C8-4316-A9EE-3E310236CA0B}" type="slidenum">
              <a:rPr lang="cs-CZ" smtClean="0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68949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EAEAEA"/>
                </a:solidFill>
              </a:endParaRPr>
            </a:p>
          </p:txBody>
        </p:sp>
      </p:grp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B2D3D32-9E24-4C55-BCD4-4B22FEC8DFF5}" type="slidenum">
              <a:rPr lang="cs-CZ" smtClean="0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32568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1A_23_Poznávačka </a:t>
            </a:r>
            <a:r>
              <a:rPr lang="cs-CZ" dirty="0" smtClean="0">
                <a:solidFill>
                  <a:srgbClr val="FFC000"/>
                </a:solidFill>
              </a:rPr>
              <a:t>brouci a motýli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</a:t>
            </a:r>
            <a:r>
              <a:rPr lang="cs-CZ" smtClean="0"/>
              <a:t>druhů brouků a </a:t>
            </a:r>
            <a:r>
              <a:rPr lang="cs-CZ" dirty="0" smtClean="0"/>
              <a:t>motýlů.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na počítači.</a:t>
            </a:r>
          </a:p>
          <a:p>
            <a:r>
              <a:rPr lang="cs-CZ" dirty="0" smtClean="0"/>
              <a:t>Učivo je pro 6.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/>
          <a:lstStyle/>
          <a:p>
            <a:r>
              <a:rPr lang="cs-CZ" sz="8800" b="1" i="1" dirty="0" err="1"/>
              <a:t>Poznávačka</a:t>
            </a:r>
            <a:endParaRPr lang="cs-CZ" sz="8800" b="1" i="1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9800"/>
            <a:ext cx="6705600" cy="426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/>
          <a:lstStyle/>
          <a:p>
            <a:r>
              <a:rPr lang="cs-CZ" sz="6600" b="1" i="1" dirty="0" smtClean="0"/>
              <a:t>Brouci a motýli</a:t>
            </a:r>
            <a:endParaRPr lang="cs-CZ" sz="6600" b="1" i="1" dirty="0"/>
          </a:p>
        </p:txBody>
      </p:sp>
    </p:spTree>
    <p:extLst>
      <p:ext uri="{BB962C8B-B14F-4D97-AF65-F5344CB8AC3E}">
        <p14:creationId xmlns:p14="http://schemas.microsoft.com/office/powerpoint/2010/main" val="108879704"/>
      </p:ext>
    </p:extLst>
  </p:cSld>
  <p:clrMapOvr>
    <a:masterClrMapping/>
  </p:clrMapOvr>
  <p:transition advTm="468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1.</a:t>
            </a:r>
          </a:p>
        </p:txBody>
      </p:sp>
      <p:pic>
        <p:nvPicPr>
          <p:cNvPr id="27654" name="Picture 6" descr="C:\Documents and Settings\mc\Plocha\brouci\vodomil čer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04800"/>
            <a:ext cx="4178300" cy="624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449040"/>
      </p:ext>
    </p:extLst>
  </p:cSld>
  <p:clrMapOvr>
    <a:masterClrMapping/>
  </p:clrMapOvr>
  <p:transition advTm="15264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2.</a:t>
            </a:r>
          </a:p>
        </p:txBody>
      </p:sp>
      <p:pic>
        <p:nvPicPr>
          <p:cNvPr id="28679" name="Picture 1031" descr="C:\Documents and Settings\mc\Plocha\brouci\střevlík mědě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304800"/>
            <a:ext cx="4581525" cy="624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502833"/>
      </p:ext>
    </p:extLst>
  </p:cSld>
  <p:clrMapOvr>
    <a:masterClrMapping/>
  </p:clrMapOvr>
  <p:transition advTm="1496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3.</a:t>
            </a:r>
          </a:p>
        </p:txBody>
      </p:sp>
      <p:pic>
        <p:nvPicPr>
          <p:cNvPr id="29702" name="Picture 6" descr="C:\Documents and Settings\mc\Plocha\brouci\mandšelinka bramborov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04800"/>
            <a:ext cx="4549775" cy="628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288383"/>
      </p:ext>
    </p:extLst>
  </p:cSld>
  <p:clrMapOvr>
    <a:masterClrMapping/>
  </p:clrMapOvr>
  <p:transition advTm="14912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r>
              <a:rPr lang="cs-CZ" sz="9600" b="1"/>
              <a:t>4.</a:t>
            </a:r>
          </a:p>
        </p:txBody>
      </p:sp>
      <p:pic>
        <p:nvPicPr>
          <p:cNvPr id="30726" name="Picture 6" descr="C:\Documents and Settings\mc\Plocha\brouci\lýkožrout smrk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04800"/>
            <a:ext cx="59436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7" name="Picture 7" descr="C:\Documents and Settings\mc\Plocha\Př6\obr hmyz poznávačka bez popisku\lýkožrout smrkový požer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" t="1511" r="3131" b="9932"/>
          <a:stretch>
            <a:fillRect/>
          </a:stretch>
        </p:blipFill>
        <p:spPr bwMode="auto">
          <a:xfrm>
            <a:off x="5181600" y="4038600"/>
            <a:ext cx="35814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099128"/>
      </p:ext>
    </p:extLst>
  </p:cSld>
  <p:clrMapOvr>
    <a:masterClrMapping/>
  </p:clrMapOvr>
  <p:transition advTm="15648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5.</a:t>
            </a:r>
          </a:p>
        </p:txBody>
      </p:sp>
      <p:pic>
        <p:nvPicPr>
          <p:cNvPr id="31752" name="Picture 8" descr="C:\Documents and Settings\mc\Plocha\brouci\chroust obec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8" t="13046" r="10539" b="10529"/>
          <a:stretch>
            <a:fillRect/>
          </a:stretch>
        </p:blipFill>
        <p:spPr bwMode="auto">
          <a:xfrm>
            <a:off x="1828800" y="381000"/>
            <a:ext cx="5859463" cy="586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184835"/>
      </p:ext>
    </p:extLst>
  </p:cSld>
  <p:clrMapOvr>
    <a:masterClrMapping/>
  </p:clrMapOvr>
  <p:transition advTm="15232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6.</a:t>
            </a:r>
          </a:p>
        </p:txBody>
      </p:sp>
      <p:pic>
        <p:nvPicPr>
          <p:cNvPr id="32775" name="Picture 7" descr="C:\Documents and Settings\mc\Plocha\brouci\hrobařík obec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2"/>
          <a:stretch>
            <a:fillRect/>
          </a:stretch>
        </p:blipFill>
        <p:spPr bwMode="auto">
          <a:xfrm>
            <a:off x="2819400" y="381000"/>
            <a:ext cx="3706813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452178"/>
      </p:ext>
    </p:extLst>
  </p:cSld>
  <p:clrMapOvr>
    <a:masterClrMapping/>
  </p:clrMapOvr>
  <p:transition advTm="15248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7.</a:t>
            </a:r>
          </a:p>
        </p:txBody>
      </p:sp>
      <p:pic>
        <p:nvPicPr>
          <p:cNvPr id="33799" name="Picture 7" descr="C:\Documents and Settings\mc\Plocha\brouci\klikoroh devětsil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400" y="381000"/>
            <a:ext cx="6043613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856718"/>
      </p:ext>
    </p:extLst>
  </p:cSld>
  <p:clrMapOvr>
    <a:masterClrMapping/>
  </p:clrMapOvr>
  <p:transition advTm="16112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8.</a:t>
            </a:r>
          </a:p>
        </p:txBody>
      </p:sp>
      <p:pic>
        <p:nvPicPr>
          <p:cNvPr id="34823" name="Picture 7" descr="C:\Documents and Settings\mc\Plocha\brouci\světluška menš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685800"/>
            <a:ext cx="7162800" cy="53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72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 dirty="0" smtClean="0"/>
              <a:t>9.</a:t>
            </a:r>
            <a:endParaRPr lang="cs-CZ" sz="9600" b="1" dirty="0"/>
          </a:p>
        </p:txBody>
      </p:sp>
      <p:pic>
        <p:nvPicPr>
          <p:cNvPr id="27654" name="Picture 6" descr="C:\Documents and Settings\mc\Plocha\motýli\babočka paví o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92113"/>
            <a:ext cx="5943600" cy="592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666637"/>
      </p:ext>
    </p:extLst>
  </p:cSld>
  <p:clrMapOvr>
    <a:masterClrMapping/>
  </p:clrMapOvr>
  <p:transition advTm="15264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07504" y="2438400"/>
            <a:ext cx="1800524" cy="1143000"/>
          </a:xfrm>
        </p:spPr>
        <p:txBody>
          <a:bodyPr/>
          <a:lstStyle/>
          <a:p>
            <a:r>
              <a:rPr lang="cs-CZ" sz="9600" b="1" dirty="0" smtClean="0"/>
              <a:t>10.</a:t>
            </a:r>
            <a:endParaRPr lang="cs-CZ" sz="9600" b="1" dirty="0"/>
          </a:p>
        </p:txBody>
      </p:sp>
      <p:pic>
        <p:nvPicPr>
          <p:cNvPr id="28679" name="Picture 1031" descr="C:\Documents and Settings\mc\Plocha\motýli\bělásek zel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028" y="1249363"/>
            <a:ext cx="7010547" cy="441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815611"/>
      </p:ext>
    </p:extLst>
  </p:cSld>
  <p:clrMapOvr>
    <a:masterClrMapping/>
  </p:clrMapOvr>
  <p:transition advTm="1496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034952" cy="1143000"/>
          </a:xfrm>
        </p:spPr>
        <p:txBody>
          <a:bodyPr/>
          <a:lstStyle/>
          <a:p>
            <a:r>
              <a:rPr lang="cs-CZ" sz="9600" b="1" dirty="0" smtClean="0"/>
              <a:t>11.</a:t>
            </a:r>
            <a:endParaRPr lang="cs-CZ" sz="9600" b="1" dirty="0"/>
          </a:p>
        </p:txBody>
      </p:sp>
      <p:pic>
        <p:nvPicPr>
          <p:cNvPr id="29702" name="Picture 6" descr="C:\Documents and Settings\mc\Plocha\motýli\bourec morušov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381000"/>
            <a:ext cx="4325938" cy="611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601987"/>
      </p:ext>
    </p:extLst>
  </p:cSld>
  <p:clrMapOvr>
    <a:masterClrMapping/>
  </p:clrMapOvr>
  <p:transition advTm="14912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420888"/>
            <a:ext cx="2043336" cy="1143000"/>
          </a:xfrm>
        </p:spPr>
        <p:txBody>
          <a:bodyPr/>
          <a:lstStyle/>
          <a:p>
            <a:r>
              <a:rPr lang="cs-CZ" sz="9600" b="1" dirty="0" smtClean="0"/>
              <a:t>12.</a:t>
            </a:r>
            <a:endParaRPr lang="cs-CZ" sz="9600" b="1" dirty="0"/>
          </a:p>
        </p:txBody>
      </p:sp>
      <p:pic>
        <p:nvPicPr>
          <p:cNvPr id="30726" name="Picture 6" descr="C:\Documents and Settings\mc\Plocha\motýli\lišaj smrtihla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533400"/>
            <a:ext cx="5567363" cy="55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471814"/>
      </p:ext>
    </p:extLst>
  </p:cSld>
  <p:clrMapOvr>
    <a:masterClrMapping/>
  </p:clrMapOvr>
  <p:transition advTm="15648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-775" y="2420888"/>
            <a:ext cx="2178968" cy="1143000"/>
          </a:xfrm>
        </p:spPr>
        <p:txBody>
          <a:bodyPr/>
          <a:lstStyle/>
          <a:p>
            <a:r>
              <a:rPr lang="cs-CZ" sz="9600" b="1" dirty="0" smtClean="0"/>
              <a:t>13.</a:t>
            </a:r>
            <a:endParaRPr lang="cs-CZ" sz="9600" b="1" dirty="0"/>
          </a:p>
        </p:txBody>
      </p:sp>
      <p:pic>
        <p:nvPicPr>
          <p:cNvPr id="31752" name="Picture 8" descr="C:\Documents and Settings\mc\Plocha\motýli\otakárek fenykl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609600"/>
            <a:ext cx="6667500" cy="548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080328"/>
      </p:ext>
    </p:extLst>
  </p:cSld>
  <p:clrMapOvr>
    <a:masterClrMapping/>
  </p:clrMapOvr>
  <p:transition advTm="15232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-396552" y="2438400"/>
            <a:ext cx="2304256" cy="1143000"/>
          </a:xfrm>
        </p:spPr>
        <p:txBody>
          <a:bodyPr/>
          <a:lstStyle/>
          <a:p>
            <a:r>
              <a:rPr lang="cs-CZ" sz="9600" b="1" dirty="0" smtClean="0"/>
              <a:t>14.</a:t>
            </a:r>
            <a:endParaRPr lang="cs-CZ" sz="9600" b="1" dirty="0"/>
          </a:p>
        </p:txBody>
      </p:sp>
      <p:pic>
        <p:nvPicPr>
          <p:cNvPr id="32775" name="Picture 7" descr="C:\Documents and Settings\mc\Plocha\motýli\mol šat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95400"/>
            <a:ext cx="7286625" cy="432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129140"/>
      </p:ext>
    </p:extLst>
  </p:cSld>
  <p:clrMapOvr>
    <a:masterClrMapping/>
  </p:clrMapOvr>
  <p:transition advTm="15248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420888"/>
            <a:ext cx="1818928" cy="1143000"/>
          </a:xfrm>
        </p:spPr>
        <p:txBody>
          <a:bodyPr/>
          <a:lstStyle/>
          <a:p>
            <a:r>
              <a:rPr lang="cs-CZ" sz="9600" b="1" dirty="0" smtClean="0"/>
              <a:t>15.</a:t>
            </a:r>
            <a:endParaRPr lang="cs-CZ" sz="9600" b="1" dirty="0"/>
          </a:p>
        </p:txBody>
      </p:sp>
      <p:pic>
        <p:nvPicPr>
          <p:cNvPr id="33799" name="Picture 7" descr="C:\Documents and Settings\mc\Plocha\motýli\Kopie - přástevník medvěd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533400"/>
            <a:ext cx="6172200" cy="562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108875"/>
      </p:ext>
    </p:extLst>
  </p:cSld>
  <p:clrMapOvr>
    <a:masterClrMapping/>
  </p:clrMapOvr>
  <p:transition advTm="16112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492896"/>
            <a:ext cx="1981200" cy="1143000"/>
          </a:xfrm>
        </p:spPr>
        <p:txBody>
          <a:bodyPr/>
          <a:lstStyle/>
          <a:p>
            <a:r>
              <a:rPr lang="cs-CZ" sz="9600" b="1" dirty="0" smtClean="0"/>
              <a:t>16.</a:t>
            </a:r>
            <a:endParaRPr lang="cs-CZ" sz="9600" b="1" dirty="0"/>
          </a:p>
        </p:txBody>
      </p:sp>
      <p:pic>
        <p:nvPicPr>
          <p:cNvPr id="34823" name="Picture 7" descr="C:\Documents and Settings\mc\Plocha\motýli\babočka admirá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33400"/>
            <a:ext cx="5957888" cy="593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1692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1.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Vodomil černý</a:t>
            </a:r>
          </a:p>
        </p:txBody>
      </p:sp>
      <p:pic>
        <p:nvPicPr>
          <p:cNvPr id="35848" name="Picture 8" descr="C:\Documents and Settings\mc\Plocha\brouci\vodomil čer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04800"/>
            <a:ext cx="3617913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84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2.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cs-CZ" sz="2800" smtClean="0">
              <a:solidFill>
                <a:srgbClr val="EAEAEA"/>
              </a:solidFill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Střevlík měděný</a:t>
            </a:r>
          </a:p>
        </p:txBody>
      </p:sp>
      <p:pic>
        <p:nvPicPr>
          <p:cNvPr id="36873" name="Picture 9" descr="C:\Documents and Settings\mc\Plocha\brouci\střevlík mědě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304800"/>
            <a:ext cx="4022725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1382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3.</a:t>
            </a: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971800" y="58674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Mandelinka bramborová</a:t>
            </a:r>
          </a:p>
        </p:txBody>
      </p:sp>
      <p:pic>
        <p:nvPicPr>
          <p:cNvPr id="37896" name="Picture 8" descr="C:\Documents and Settings\mc\Plocha\brouci\mandšelinka bramborov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04800"/>
            <a:ext cx="3971925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6611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r>
              <a:rPr lang="cs-CZ" sz="9600" b="1"/>
              <a:t>4.</a:t>
            </a:r>
          </a:p>
        </p:txBody>
      </p:sp>
      <p:pic>
        <p:nvPicPr>
          <p:cNvPr id="38920" name="Picture 8" descr="C:\Documents and Settings\mc\Plocha\brouci\lýkožrout smrk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04800"/>
            <a:ext cx="59436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21" name="Picture 9" descr="C:\Documents and Settings\mc\Plocha\Př6\obr hmyz poznávačka bez popisku\lýkožrout smrkový požer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" t="1511" r="3131" b="9932"/>
          <a:stretch>
            <a:fillRect/>
          </a:stretch>
        </p:blipFill>
        <p:spPr bwMode="auto">
          <a:xfrm>
            <a:off x="5181600" y="4038600"/>
            <a:ext cx="35814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1066800" y="57912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Lýkožrout smrkový</a:t>
            </a:r>
          </a:p>
        </p:txBody>
      </p:sp>
    </p:spTree>
    <p:extLst>
      <p:ext uri="{BB962C8B-B14F-4D97-AF65-F5344CB8AC3E}">
        <p14:creationId xmlns:p14="http://schemas.microsoft.com/office/powerpoint/2010/main" val="17052956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5.</a:t>
            </a: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Chroust obecný</a:t>
            </a:r>
          </a:p>
        </p:txBody>
      </p:sp>
      <p:pic>
        <p:nvPicPr>
          <p:cNvPr id="39944" name="Picture 8" descr="C:\Documents and Settings\mc\Plocha\brouci\chroust obec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8" t="13046" r="10539" b="10529"/>
          <a:stretch>
            <a:fillRect/>
          </a:stretch>
        </p:blipFill>
        <p:spPr bwMode="auto">
          <a:xfrm>
            <a:off x="1828800" y="381000"/>
            <a:ext cx="5326063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653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6.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Hrobařík obecný</a:t>
            </a:r>
          </a:p>
        </p:txBody>
      </p:sp>
      <p:pic>
        <p:nvPicPr>
          <p:cNvPr id="40968" name="Picture 8" descr="C:\Documents and Settings\mc\Plocha\brouci\hrobařík obecn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2"/>
          <a:stretch>
            <a:fillRect/>
          </a:stretch>
        </p:blipFill>
        <p:spPr bwMode="auto">
          <a:xfrm>
            <a:off x="2819400" y="381000"/>
            <a:ext cx="3336925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0516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7.</a:t>
            </a:r>
          </a:p>
        </p:txBody>
      </p:sp>
      <p:pic>
        <p:nvPicPr>
          <p:cNvPr id="41992" name="Picture 8" descr="C:\Documents and Settings\mc\Plocha\brouci\klikoroh devětsil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81000"/>
            <a:ext cx="5060950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676400" y="56388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Klikoroh devětsilový</a:t>
            </a:r>
          </a:p>
        </p:txBody>
      </p:sp>
    </p:spTree>
    <p:extLst>
      <p:ext uri="{BB962C8B-B14F-4D97-AF65-F5344CB8AC3E}">
        <p14:creationId xmlns:p14="http://schemas.microsoft.com/office/powerpoint/2010/main" val="32882369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/>
              <a:t>8.</a:t>
            </a: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752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Světluška menší</a:t>
            </a:r>
          </a:p>
        </p:txBody>
      </p:sp>
      <p:pic>
        <p:nvPicPr>
          <p:cNvPr id="43016" name="Picture 8" descr="C:\Documents and Settings\mc\Plocha\brouci\světluška menš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04800"/>
            <a:ext cx="7162800" cy="53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891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r>
              <a:rPr lang="cs-CZ" sz="9600" b="1" dirty="0" smtClean="0"/>
              <a:t>9.</a:t>
            </a:r>
            <a:endParaRPr lang="cs-CZ" sz="9600" b="1" dirty="0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Babočka paví oko</a:t>
            </a:r>
          </a:p>
        </p:txBody>
      </p:sp>
      <p:pic>
        <p:nvPicPr>
          <p:cNvPr id="35848" name="Picture 8" descr="C:\Documents and Settings\mc\Plocha\motýli\babočka paví o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92113"/>
            <a:ext cx="5334000" cy="531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6061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438400"/>
            <a:ext cx="1728192" cy="1143000"/>
          </a:xfrm>
        </p:spPr>
        <p:txBody>
          <a:bodyPr/>
          <a:lstStyle/>
          <a:p>
            <a:r>
              <a:rPr lang="cs-CZ" sz="9600" b="1" dirty="0" smtClean="0"/>
              <a:t>10.</a:t>
            </a:r>
            <a:endParaRPr lang="cs-CZ" sz="9600" b="1" dirty="0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cs-CZ" sz="2800" smtClean="0">
              <a:solidFill>
                <a:srgbClr val="EAEAEA"/>
              </a:solidFill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Bělásek zelný</a:t>
            </a:r>
          </a:p>
        </p:txBody>
      </p:sp>
      <p:pic>
        <p:nvPicPr>
          <p:cNvPr id="36873" name="Picture 9" descr="C:\Documents and Settings\mc\Plocha\motýli\bělásek zel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670" y="762001"/>
            <a:ext cx="7098443" cy="44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3158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28800" cy="1143000"/>
          </a:xfrm>
        </p:spPr>
        <p:txBody>
          <a:bodyPr/>
          <a:lstStyle/>
          <a:p>
            <a:r>
              <a:rPr lang="cs-CZ" sz="9600" b="1" dirty="0" smtClean="0"/>
              <a:t>11.</a:t>
            </a:r>
            <a:endParaRPr lang="cs-CZ" sz="9600" b="1" dirty="0"/>
          </a:p>
        </p:txBody>
      </p:sp>
      <p:pic>
        <p:nvPicPr>
          <p:cNvPr id="37896" name="Picture 8" descr="C:\Documents and Settings\mc\Plocha\motýli\bourec morušov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381000"/>
            <a:ext cx="4325938" cy="611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Bourec morušový</a:t>
            </a:r>
          </a:p>
        </p:txBody>
      </p:sp>
    </p:spTree>
    <p:extLst>
      <p:ext uri="{BB962C8B-B14F-4D97-AF65-F5344CB8AC3E}">
        <p14:creationId xmlns:p14="http://schemas.microsoft.com/office/powerpoint/2010/main" val="7731431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578894"/>
            <a:ext cx="1755304" cy="1143000"/>
          </a:xfrm>
        </p:spPr>
        <p:txBody>
          <a:bodyPr/>
          <a:lstStyle/>
          <a:p>
            <a:r>
              <a:rPr lang="cs-CZ" sz="9600" b="1" dirty="0" smtClean="0"/>
              <a:t>12.</a:t>
            </a:r>
            <a:endParaRPr lang="cs-CZ" sz="9600" b="1" dirty="0"/>
          </a:p>
        </p:txBody>
      </p:sp>
      <p:pic>
        <p:nvPicPr>
          <p:cNvPr id="38920" name="Picture 8" descr="C:\Documents and Settings\mc\Plocha\motýli\lišaj smrtihla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1000"/>
            <a:ext cx="5567363" cy="55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Lišaj smrtihlav</a:t>
            </a:r>
          </a:p>
        </p:txBody>
      </p:sp>
    </p:spTree>
    <p:extLst>
      <p:ext uri="{BB962C8B-B14F-4D97-AF65-F5344CB8AC3E}">
        <p14:creationId xmlns:p14="http://schemas.microsoft.com/office/powerpoint/2010/main" val="18455840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420144"/>
            <a:ext cx="1728192" cy="1143000"/>
          </a:xfrm>
        </p:spPr>
        <p:txBody>
          <a:bodyPr/>
          <a:lstStyle/>
          <a:p>
            <a:r>
              <a:rPr lang="cs-CZ" sz="9600" b="1" dirty="0" smtClean="0"/>
              <a:t>13.</a:t>
            </a:r>
            <a:endParaRPr lang="cs-CZ" sz="9600" b="1" dirty="0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Otakárek fenyklový</a:t>
            </a:r>
          </a:p>
        </p:txBody>
      </p:sp>
      <p:pic>
        <p:nvPicPr>
          <p:cNvPr id="39944" name="Picture 8" descr="C:\Documents and Settings\mc\Plocha\motýli\otakárek fenyklov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523" y="404664"/>
            <a:ext cx="5791200" cy="476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7483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62944" cy="1143000"/>
          </a:xfrm>
        </p:spPr>
        <p:txBody>
          <a:bodyPr/>
          <a:lstStyle/>
          <a:p>
            <a:r>
              <a:rPr lang="cs-CZ" sz="9600" b="1" dirty="0" smtClean="0"/>
              <a:t>14.</a:t>
            </a:r>
            <a:endParaRPr lang="cs-CZ" sz="9600" b="1" dirty="0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Mol šatní</a:t>
            </a:r>
          </a:p>
        </p:txBody>
      </p:sp>
      <p:pic>
        <p:nvPicPr>
          <p:cNvPr id="40968" name="Picture 8" descr="C:\Documents and Settings\mc\Plocha\motýli\mol šat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40768"/>
            <a:ext cx="643075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3372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81200" cy="1143000"/>
          </a:xfrm>
        </p:spPr>
        <p:txBody>
          <a:bodyPr/>
          <a:lstStyle/>
          <a:p>
            <a:r>
              <a:rPr lang="cs-CZ" sz="9600" b="1" dirty="0" smtClean="0"/>
              <a:t>15.</a:t>
            </a:r>
            <a:endParaRPr lang="cs-CZ" sz="9600" b="1" dirty="0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Přástevník medvědí</a:t>
            </a:r>
          </a:p>
        </p:txBody>
      </p:sp>
      <p:pic>
        <p:nvPicPr>
          <p:cNvPr id="41992" name="Picture 8" descr="C:\Documents and Settings\mc\Plocha\motýli\Kopie - přástevník medvěd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33400"/>
            <a:ext cx="5334000" cy="486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3990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05000" cy="1143000"/>
          </a:xfrm>
        </p:spPr>
        <p:txBody>
          <a:bodyPr/>
          <a:lstStyle/>
          <a:p>
            <a:r>
              <a:rPr lang="cs-CZ" sz="9600" b="1" dirty="0" smtClean="0"/>
              <a:t>16.</a:t>
            </a:r>
            <a:endParaRPr lang="cs-CZ" sz="9600" b="1" dirty="0"/>
          </a:p>
        </p:txBody>
      </p:sp>
      <p:pic>
        <p:nvPicPr>
          <p:cNvPr id="43016" name="Picture 8" descr="C:\Documents and Settings\mc\Plocha\motýli\babočka admirá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81000"/>
            <a:ext cx="5029200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Babočka admirál</a:t>
            </a:r>
          </a:p>
        </p:txBody>
      </p:sp>
    </p:spTree>
    <p:extLst>
      <p:ext uri="{BB962C8B-B14F-4D97-AF65-F5344CB8AC3E}">
        <p14:creationId xmlns:p14="http://schemas.microsoft.com/office/powerpoint/2010/main" val="20713144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1</a:t>
            </a:r>
            <a:r>
              <a:rPr lang="cs-CZ" sz="1200" dirty="0"/>
              <a:t>. Praha: SPN, 2004. ISBN 80-7235-068-4. 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176</Words>
  <Application>Microsoft Office PowerPoint</Application>
  <PresentationFormat>Předvádění na obrazovce (4:3)</PresentationFormat>
  <Paragraphs>65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36</vt:i4>
      </vt:variant>
    </vt:vector>
  </HeadingPairs>
  <TitlesOfParts>
    <vt:vector size="40" baseType="lpstr">
      <vt:lpstr>Motiv systému Office</vt:lpstr>
      <vt:lpstr>Mramor</vt:lpstr>
      <vt:lpstr>1_Mramor</vt:lpstr>
      <vt:lpstr>2_Mramor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21</cp:revision>
  <cp:lastPrinted>2011-11-28T08:18:46Z</cp:lastPrinted>
  <dcterms:created xsi:type="dcterms:W3CDTF">2011-09-01T06:10:59Z</dcterms:created>
  <dcterms:modified xsi:type="dcterms:W3CDTF">2012-06-24T11:24:29Z</dcterms:modified>
</cp:coreProperties>
</file>