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3A0E8-E656-4B07-A284-AB7797BFCE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011FE-ECE4-45B3-9E89-1F735306F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ivald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VY_32_INOVACE_23_Antonio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Vivaldi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Antonio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Vivaldi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– život a dílo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barokní hudby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a dílo Antonia </a:t>
            </a:r>
            <a:r>
              <a:rPr lang="cs-CZ" dirty="0" err="1" smtClean="0"/>
              <a:t>Vivaldiho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 – 8. ročníku.</a:t>
            </a:r>
          </a:p>
          <a:p>
            <a:r>
              <a:rPr lang="cs-CZ" dirty="0" smtClean="0"/>
              <a:t>Seznamují se se základy barokní hudby </a:t>
            </a:r>
            <a:r>
              <a:rPr lang="cs-CZ" dirty="0" smtClean="0"/>
              <a:t>                             a </a:t>
            </a:r>
            <a:r>
              <a:rPr lang="cs-CZ" dirty="0" smtClean="0"/>
              <a:t>s barokními představiteli hudby. </a:t>
            </a:r>
          </a:p>
          <a:p>
            <a:r>
              <a:rPr lang="cs-CZ" dirty="0" smtClean="0"/>
              <a:t>Prezentace navazuje na probrané učivo, kdy si žáci osvojili základní znalosti v oblasti orchestrální a instrumentální barokní hudby.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prvky barokního hudebního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Barokní období se vyvinulo z období renesančního, propojují se mezi sebou.</a:t>
            </a:r>
          </a:p>
          <a:p>
            <a:r>
              <a:rPr lang="cs-CZ" dirty="0" smtClean="0"/>
              <a:t>Vyvinulo se v 17. století a končí přibližně </a:t>
            </a:r>
            <a:r>
              <a:rPr lang="cs-CZ" dirty="0" smtClean="0"/>
              <a:t>                             v polovině 18. století (je </a:t>
            </a:r>
            <a:r>
              <a:rPr lang="cs-CZ" dirty="0" smtClean="0"/>
              <a:t>to přibližně rok 1750 – úmrtí J. S. Bacha).</a:t>
            </a:r>
          </a:p>
          <a:p>
            <a:r>
              <a:rPr lang="cs-CZ" dirty="0" smtClean="0"/>
              <a:t>Vyvíjí se zde nové hudební formy – </a:t>
            </a:r>
            <a:r>
              <a:rPr lang="cs-CZ" b="1" u="sng" dirty="0" smtClean="0"/>
              <a:t>opera</a:t>
            </a:r>
            <a:r>
              <a:rPr lang="cs-CZ" dirty="0" smtClean="0"/>
              <a:t>, orchestrální hudba, oratoriu, nástrojový koncert.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808" cy="1143000"/>
          </a:xfrm>
        </p:spPr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* 1680</a:t>
            </a:r>
          </a:p>
          <a:p>
            <a:r>
              <a:rPr lang="cs-CZ" dirty="0" smtClean="0"/>
              <a:t>+ 1743</a:t>
            </a:r>
          </a:p>
          <a:p>
            <a:r>
              <a:rPr lang="cs-CZ" dirty="0" smtClean="0"/>
              <a:t>Tento barokní skladatel působil v Benátkách jako duchovní, později jako učitel hudby.</a:t>
            </a:r>
          </a:p>
          <a:p>
            <a:r>
              <a:rPr lang="cs-CZ" dirty="0" smtClean="0"/>
              <a:t>Vyučoval hře na housle v dívčím útulku (dnešní internát pro dívky).</a:t>
            </a:r>
          </a:p>
          <a:p>
            <a:r>
              <a:rPr lang="cs-CZ" dirty="0" smtClean="0"/>
              <a:t>Měl obrovský vliv na růst hudebního života Johana Sebastiana Bacha, podle jeho tvorby složil Braniborské koncerty.</a:t>
            </a:r>
          </a:p>
          <a:p>
            <a:r>
              <a:rPr lang="cs-CZ" dirty="0" err="1" smtClean="0"/>
              <a:t>Vivaldi</a:t>
            </a:r>
            <a:r>
              <a:rPr lang="cs-CZ" dirty="0" smtClean="0"/>
              <a:t> též navštěvoval  Čechy – krátce působil v Praze.</a:t>
            </a:r>
          </a:p>
          <a:p>
            <a:r>
              <a:rPr lang="cs-CZ" dirty="0" smtClean="0"/>
              <a:t>Ke konci svého života působil ve Vídni.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8640"/>
            <a:ext cx="237626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Antonia </a:t>
            </a:r>
            <a:r>
              <a:rPr lang="cs-CZ" dirty="0" err="1" smtClean="0"/>
              <a:t>Vivaldiho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 smtClean="0"/>
              <a:t>Vivaldi</a:t>
            </a:r>
            <a:r>
              <a:rPr lang="cs-CZ" dirty="0" smtClean="0"/>
              <a:t> ustálil novou barokní formu </a:t>
            </a:r>
            <a:r>
              <a:rPr lang="cs-CZ" dirty="0" err="1" smtClean="0"/>
              <a:t>concerta</a:t>
            </a:r>
            <a:r>
              <a:rPr lang="cs-CZ" dirty="0" smtClean="0"/>
              <a:t> </a:t>
            </a:r>
            <a:r>
              <a:rPr lang="cs-CZ" dirty="0" err="1" smtClean="0"/>
              <a:t>grossa</a:t>
            </a:r>
            <a:r>
              <a:rPr lang="cs-CZ" dirty="0"/>
              <a:t> </a:t>
            </a:r>
            <a:r>
              <a:rPr lang="cs-CZ" dirty="0" smtClean="0"/>
              <a:t>na 3. větou (rychle, pomalu, rychle), podle vzoru neapolské barokní opery.</a:t>
            </a:r>
          </a:p>
          <a:p>
            <a:r>
              <a:rPr lang="cs-CZ" dirty="0" smtClean="0"/>
              <a:t>Ovlivnil řadu významných hudebních skladatelů, jako např. </a:t>
            </a:r>
            <a:r>
              <a:rPr lang="cs-CZ" dirty="0" smtClean="0"/>
              <a:t>                                  J</a:t>
            </a:r>
            <a:r>
              <a:rPr lang="cs-CZ" dirty="0" smtClean="0"/>
              <a:t>. S. Bacha.</a:t>
            </a:r>
          </a:p>
          <a:p>
            <a:r>
              <a:rPr lang="cs-CZ" dirty="0" smtClean="0"/>
              <a:t>Jeho dílo </a:t>
            </a:r>
            <a:r>
              <a:rPr lang="cs-CZ" dirty="0" smtClean="0"/>
              <a:t>je </a:t>
            </a:r>
            <a:r>
              <a:rPr lang="cs-CZ" dirty="0" smtClean="0"/>
              <a:t>velice rozsáhlé.</a:t>
            </a:r>
          </a:p>
          <a:p>
            <a:r>
              <a:rPr lang="cs-CZ" dirty="0" smtClean="0"/>
              <a:t>Napsal více než </a:t>
            </a:r>
            <a:r>
              <a:rPr lang="cs-CZ" dirty="0" smtClean="0"/>
              <a:t>40 oper</a:t>
            </a:r>
            <a:r>
              <a:rPr lang="cs-CZ" dirty="0" smtClean="0"/>
              <a:t>, ale bohužel se jich dochovalo pouze </a:t>
            </a:r>
            <a:r>
              <a:rPr lang="cs-CZ" dirty="0" smtClean="0"/>
              <a:t>20 </a:t>
            </a:r>
            <a:r>
              <a:rPr lang="cs-CZ" dirty="0" smtClean="0"/>
              <a:t>(nejznámější – </a:t>
            </a:r>
            <a:r>
              <a:rPr lang="cs-CZ" i="1" dirty="0" err="1" smtClean="0"/>
              <a:t>Alvilda</a:t>
            </a:r>
            <a:r>
              <a:rPr lang="cs-CZ" dirty="0" smtClean="0"/>
              <a:t>)</a:t>
            </a:r>
          </a:p>
          <a:p>
            <a:r>
              <a:rPr lang="cs-CZ" dirty="0" smtClean="0"/>
              <a:t>Dále píše světské a chrámové kantáty (</a:t>
            </a:r>
            <a:r>
              <a:rPr lang="cs-CZ" dirty="0" err="1" smtClean="0"/>
              <a:t>Stabat</a:t>
            </a:r>
            <a:r>
              <a:rPr lang="cs-CZ" dirty="0" smtClean="0"/>
              <a:t> Mater)</a:t>
            </a:r>
          </a:p>
          <a:p>
            <a:r>
              <a:rPr lang="cs-CZ" dirty="0" smtClean="0"/>
              <a:t>Houslových koncertů napsal více jak 400 (díky tomu, že vyučoval hře na housle v dívčím útulku).</a:t>
            </a:r>
          </a:p>
          <a:p>
            <a:r>
              <a:rPr lang="cs-CZ" dirty="0" smtClean="0"/>
              <a:t>Koncerty pro různé nástroje (např. flétnu).</a:t>
            </a:r>
          </a:p>
          <a:p>
            <a:r>
              <a:rPr lang="cs-CZ" dirty="0" err="1" smtClean="0"/>
              <a:t>Concerto</a:t>
            </a:r>
            <a:r>
              <a:rPr lang="cs-CZ" dirty="0" smtClean="0"/>
              <a:t> </a:t>
            </a:r>
            <a:r>
              <a:rPr lang="cs-CZ" dirty="0" err="1" smtClean="0"/>
              <a:t>grosso</a:t>
            </a:r>
            <a:r>
              <a:rPr lang="cs-CZ" dirty="0" smtClean="0"/>
              <a:t> – velká barokní a nová forma – nejznámější ČTVERO ROČNÍCH DOB (jednotlivé části – Jaro, Léto, Podzim, Zima)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4. 11. 2004 23:15 </a:t>
            </a:r>
            <a:r>
              <a:rPr lang="en-US" sz="1700" dirty="0" smtClean="0"/>
              <a:t>- [cit. 2012-05-07].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2"/>
              </a:rPr>
              <a:t>http://cs.wikipedia.org/wiki/Soubor:Vivaldi.jpg</a:t>
            </a:r>
            <a:endParaRPr lang="cs-CZ" sz="1700" dirty="0" smtClean="0"/>
          </a:p>
          <a:p>
            <a:r>
              <a:rPr lang="cs-CZ" sz="1700" dirty="0" smtClean="0"/>
              <a:t>MIHULE, Jaroslav. KOVAŘÍK, Vladimír. </a:t>
            </a:r>
            <a:r>
              <a:rPr lang="cs-CZ" sz="1700" i="1" dirty="0" smtClean="0"/>
              <a:t>Heslo Antonio </a:t>
            </a:r>
            <a:r>
              <a:rPr lang="cs-CZ" sz="1700" i="1" dirty="0" err="1" smtClean="0"/>
              <a:t>Vivaldi</a:t>
            </a:r>
            <a:r>
              <a:rPr lang="cs-CZ" sz="1700" i="1" dirty="0" smtClean="0"/>
              <a:t>. In: Hudební výchova 2., hudba a její svět. </a:t>
            </a:r>
            <a:r>
              <a:rPr lang="cs-CZ" sz="1700" dirty="0" smtClean="0"/>
              <a:t>Praha: Státní pedagogické nakladatelství, 1985. str. 309 – 312.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418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Počátky barokní hudby</vt:lpstr>
      <vt:lpstr>Anotace</vt:lpstr>
      <vt:lpstr>Základní prvky barokního hudebního období</vt:lpstr>
      <vt:lpstr>Antonio Vivaldi</vt:lpstr>
      <vt:lpstr>Dílo Antonia Vivaldiho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12</cp:revision>
  <dcterms:created xsi:type="dcterms:W3CDTF">2012-05-07T15:29:16Z</dcterms:created>
  <dcterms:modified xsi:type="dcterms:W3CDTF">2013-02-28T13:23:13Z</dcterms:modified>
</cp:coreProperties>
</file>