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quickStyle8.xml" ContentType="application/vnd.openxmlformats-officedocument.drawingml.diagramStyle+xml"/>
  <Override PartName="/ppt/diagrams/drawing6.xml" ContentType="application/vnd.ms-office.drawingml.diagramDrawing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diagrams/drawing4.xml" ContentType="application/vnd.ms-office.drawingml.diagramDrawing+xml"/>
  <Override PartName="/ppt/diagrams/drawing5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6" r:id="rId3"/>
    <p:sldId id="258" r:id="rId4"/>
    <p:sldId id="262" r:id="rId5"/>
    <p:sldId id="264" r:id="rId6"/>
    <p:sldId id="265" r:id="rId7"/>
    <p:sldId id="267" r:id="rId8"/>
    <p:sldId id="278" r:id="rId9"/>
    <p:sldId id="269" r:id="rId10"/>
    <p:sldId id="275" r:id="rId11"/>
    <p:sldId id="2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2957" autoAdjust="0"/>
    <p:restoredTop sz="94660"/>
  </p:normalViewPr>
  <p:slideViewPr>
    <p:cSldViewPr>
      <p:cViewPr varScale="1">
        <p:scale>
          <a:sx n="116" d="100"/>
          <a:sy n="116" d="100"/>
        </p:scale>
        <p:origin x="-162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786AE7-9ABD-4AA8-943C-E51575BD032B}" type="doc">
      <dgm:prSet loTypeId="urn:microsoft.com/office/officeart/2005/8/layout/funnel1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6E4792-807A-44EE-82E0-AEA3E73F04FC}">
      <dgm:prSet phldrT="[Text]"/>
      <dgm:spPr/>
      <dgm:t>
        <a:bodyPr/>
        <a:lstStyle/>
        <a:p>
          <a:r>
            <a:rPr lang="cs-CZ" b="0" dirty="0" smtClean="0"/>
            <a:t>1</a:t>
          </a:r>
          <a:endParaRPr lang="cs-CZ" b="0" dirty="0"/>
        </a:p>
      </dgm:t>
    </dgm:pt>
    <dgm:pt modelId="{459CFFF2-C301-4C57-B188-4EADBC5941B9}" type="parTrans" cxnId="{4430FD04-DE3A-4965-9E26-5F19C12768D8}">
      <dgm:prSet/>
      <dgm:spPr/>
      <dgm:t>
        <a:bodyPr/>
        <a:lstStyle/>
        <a:p>
          <a:endParaRPr lang="cs-CZ"/>
        </a:p>
      </dgm:t>
    </dgm:pt>
    <dgm:pt modelId="{275997C3-F3DF-42BD-983B-2EA773AA8A83}" type="sibTrans" cxnId="{4430FD04-DE3A-4965-9E26-5F19C12768D8}">
      <dgm:prSet/>
      <dgm:spPr/>
      <dgm:t>
        <a:bodyPr/>
        <a:lstStyle/>
        <a:p>
          <a:endParaRPr lang="cs-CZ"/>
        </a:p>
      </dgm:t>
    </dgm:pt>
    <dgm:pt modelId="{0652756A-2F81-4074-A8A1-7460D7883F73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596BB91B-D562-4170-A4C6-562F53329603}" type="parTrans" cxnId="{EFEE708D-4459-463D-8071-E72332309F2F}">
      <dgm:prSet/>
      <dgm:spPr/>
      <dgm:t>
        <a:bodyPr/>
        <a:lstStyle/>
        <a:p>
          <a:endParaRPr lang="cs-CZ"/>
        </a:p>
      </dgm:t>
    </dgm:pt>
    <dgm:pt modelId="{4802E83C-DE0A-4C8F-B61B-3B3F55ED579E}" type="sibTrans" cxnId="{EFEE708D-4459-463D-8071-E72332309F2F}">
      <dgm:prSet/>
      <dgm:spPr/>
      <dgm:t>
        <a:bodyPr/>
        <a:lstStyle/>
        <a:p>
          <a:endParaRPr lang="cs-CZ"/>
        </a:p>
      </dgm:t>
    </dgm:pt>
    <dgm:pt modelId="{8616EC88-6128-4305-8FF0-CB8D22439555}">
      <dgm:prSet phldrT="[Text]" custT="1"/>
      <dgm:spPr/>
      <dgm:t>
        <a:bodyPr/>
        <a:lstStyle/>
        <a:p>
          <a:r>
            <a:rPr lang="cs-CZ" sz="4000" b="1" dirty="0" smtClean="0"/>
            <a:t>5</a:t>
          </a:r>
          <a:endParaRPr lang="cs-CZ" sz="4000" b="1" dirty="0"/>
        </a:p>
      </dgm:t>
    </dgm:pt>
    <dgm:pt modelId="{653D5A21-C244-4F60-8950-58E16DB0214E}" type="sibTrans" cxnId="{0ECE424E-B6D7-4EED-A6F7-44E670A88962}">
      <dgm:prSet/>
      <dgm:spPr/>
      <dgm:t>
        <a:bodyPr/>
        <a:lstStyle/>
        <a:p>
          <a:endParaRPr lang="cs-CZ"/>
        </a:p>
      </dgm:t>
    </dgm:pt>
    <dgm:pt modelId="{F06B71B1-9939-4472-ABEE-2E3C6C795E11}" type="parTrans" cxnId="{0ECE424E-B6D7-4EED-A6F7-44E670A88962}">
      <dgm:prSet/>
      <dgm:spPr/>
      <dgm:t>
        <a:bodyPr/>
        <a:lstStyle/>
        <a:p>
          <a:endParaRPr lang="cs-CZ"/>
        </a:p>
      </dgm:t>
    </dgm:pt>
    <dgm:pt modelId="{36949352-9996-4210-9D80-B580B5B174E0}" type="pres">
      <dgm:prSet presAssocID="{CD786AE7-9ABD-4AA8-943C-E51575BD03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AF6B1A-EB02-4B44-8A2C-EF4CC25AB30F}" type="pres">
      <dgm:prSet presAssocID="{CD786AE7-9ABD-4AA8-943C-E51575BD032B}" presName="ellipse" presStyleLbl="trBgShp" presStyleIdx="0" presStyleCnt="1" custLinFactNeighborX="5713" custLinFactNeighborY="5626"/>
      <dgm:spPr/>
    </dgm:pt>
    <dgm:pt modelId="{3CB4CB13-BEAD-4000-8460-E36313C496A3}" type="pres">
      <dgm:prSet presAssocID="{CD786AE7-9ABD-4AA8-943C-E51575BD032B}" presName="arrow1" presStyleLbl="fgShp" presStyleIdx="0" presStyleCnt="1"/>
      <dgm:spPr/>
    </dgm:pt>
    <dgm:pt modelId="{BDF5EE39-85C7-4376-A748-0E6526242560}" type="pres">
      <dgm:prSet presAssocID="{CD786AE7-9ABD-4AA8-943C-E51575BD032B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CB749F-E279-4CA4-8BE2-3AD8BBF376C3}" type="pres">
      <dgm:prSet presAssocID="{0652756A-2F81-4074-A8A1-7460D7883F73}" presName="item1" presStyleLbl="node1" presStyleIdx="0" presStyleCnt="2" custLinFactX="52463" custLinFactY="100000" custLinFactNeighborX="100000" custLinFactNeighborY="100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57EC0-57C5-4859-BC3C-B689368C1262}" type="pres">
      <dgm:prSet presAssocID="{8616EC88-6128-4305-8FF0-CB8D22439555}" presName="item2" presStyleLbl="node1" presStyleIdx="1" presStyleCnt="2" custLinFactY="100000" custLinFactNeighborX="-98965" custLinFactNeighborY="1690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DC7AC-6DE4-499D-A2C3-DB67A8B9F5F4}" type="pres">
      <dgm:prSet presAssocID="{CD786AE7-9ABD-4AA8-943C-E51575BD032B}" presName="funnel" presStyleLbl="trAlignAcc1" presStyleIdx="0" presStyleCnt="1" custLinFactNeighborX="444" custLinFactNeighborY="3682"/>
      <dgm:spPr>
        <a:solidFill>
          <a:schemeClr val="accent6">
            <a:lumMod val="50000"/>
            <a:alpha val="40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</dgm:ptLst>
  <dgm:cxnLst>
    <dgm:cxn modelId="{0ECE424E-B6D7-4EED-A6F7-44E670A88962}" srcId="{CD786AE7-9ABD-4AA8-943C-E51575BD032B}" destId="{8616EC88-6128-4305-8FF0-CB8D22439555}" srcOrd="2" destOrd="0" parTransId="{F06B71B1-9939-4472-ABEE-2E3C6C795E11}" sibTransId="{653D5A21-C244-4F60-8950-58E16DB0214E}"/>
    <dgm:cxn modelId="{3407B2BF-E211-4336-8783-3050A9C2E5C6}" type="presOf" srcId="{B66E4792-807A-44EE-82E0-AEA3E73F04FC}" destId="{9BB57EC0-57C5-4859-BC3C-B689368C1262}" srcOrd="0" destOrd="0" presId="urn:microsoft.com/office/officeart/2005/8/layout/funnel1"/>
    <dgm:cxn modelId="{EFEE708D-4459-463D-8071-E72332309F2F}" srcId="{CD786AE7-9ABD-4AA8-943C-E51575BD032B}" destId="{0652756A-2F81-4074-A8A1-7460D7883F73}" srcOrd="1" destOrd="0" parTransId="{596BB91B-D562-4170-A4C6-562F53329603}" sibTransId="{4802E83C-DE0A-4C8F-B61B-3B3F55ED579E}"/>
    <dgm:cxn modelId="{26A266A5-2CF3-456B-80AA-E562CA1BF5AC}" type="presOf" srcId="{0652756A-2F81-4074-A8A1-7460D7883F73}" destId="{CCCB749F-E279-4CA4-8BE2-3AD8BBF376C3}" srcOrd="0" destOrd="0" presId="urn:microsoft.com/office/officeart/2005/8/layout/funnel1"/>
    <dgm:cxn modelId="{4430FD04-DE3A-4965-9E26-5F19C12768D8}" srcId="{CD786AE7-9ABD-4AA8-943C-E51575BD032B}" destId="{B66E4792-807A-44EE-82E0-AEA3E73F04FC}" srcOrd="0" destOrd="0" parTransId="{459CFFF2-C301-4C57-B188-4EADBC5941B9}" sibTransId="{275997C3-F3DF-42BD-983B-2EA773AA8A83}"/>
    <dgm:cxn modelId="{7C411C32-EF9E-4235-BCD6-7EDA82A88943}" type="presOf" srcId="{8616EC88-6128-4305-8FF0-CB8D22439555}" destId="{BDF5EE39-85C7-4376-A748-0E6526242560}" srcOrd="0" destOrd="0" presId="urn:microsoft.com/office/officeart/2005/8/layout/funnel1"/>
    <dgm:cxn modelId="{D7AE7F57-C766-4E21-B8B2-6B50BB4C449D}" type="presOf" srcId="{CD786AE7-9ABD-4AA8-943C-E51575BD032B}" destId="{36949352-9996-4210-9D80-B580B5B174E0}" srcOrd="0" destOrd="0" presId="urn:microsoft.com/office/officeart/2005/8/layout/funnel1"/>
    <dgm:cxn modelId="{DCB2C9B1-0384-45FA-8698-AF0B9BCC79FF}" type="presParOf" srcId="{36949352-9996-4210-9D80-B580B5B174E0}" destId="{20AF6B1A-EB02-4B44-8A2C-EF4CC25AB30F}" srcOrd="0" destOrd="0" presId="urn:microsoft.com/office/officeart/2005/8/layout/funnel1"/>
    <dgm:cxn modelId="{2AD8EE4E-DB73-4AF4-8EF2-BACE5B93329D}" type="presParOf" srcId="{36949352-9996-4210-9D80-B580B5B174E0}" destId="{3CB4CB13-BEAD-4000-8460-E36313C496A3}" srcOrd="1" destOrd="0" presId="urn:microsoft.com/office/officeart/2005/8/layout/funnel1"/>
    <dgm:cxn modelId="{BBD60B1F-1BC1-49DC-9116-1D78B1756093}" type="presParOf" srcId="{36949352-9996-4210-9D80-B580B5B174E0}" destId="{BDF5EE39-85C7-4376-A748-0E6526242560}" srcOrd="2" destOrd="0" presId="urn:microsoft.com/office/officeart/2005/8/layout/funnel1"/>
    <dgm:cxn modelId="{CBE28ED1-FB9F-4F77-B4F3-F000680CBCBF}" type="presParOf" srcId="{36949352-9996-4210-9D80-B580B5B174E0}" destId="{CCCB749F-E279-4CA4-8BE2-3AD8BBF376C3}" srcOrd="3" destOrd="0" presId="urn:microsoft.com/office/officeart/2005/8/layout/funnel1"/>
    <dgm:cxn modelId="{B83EA334-3490-419B-8780-D776D204C273}" type="presParOf" srcId="{36949352-9996-4210-9D80-B580B5B174E0}" destId="{9BB57EC0-57C5-4859-BC3C-B689368C1262}" srcOrd="4" destOrd="0" presId="urn:microsoft.com/office/officeart/2005/8/layout/funnel1"/>
    <dgm:cxn modelId="{A1696833-B156-4596-8218-E4BF7218209D}" type="presParOf" srcId="{36949352-9996-4210-9D80-B580B5B174E0}" destId="{0BADC7AC-6DE4-499D-A2C3-DB67A8B9F5F4}" srcOrd="5" destOrd="0" presId="urn:microsoft.com/office/officeart/2005/8/layout/funnel1"/>
  </dgm:cxnLst>
  <dgm:bg>
    <a:solidFill>
      <a:schemeClr val="accent6">
        <a:lumMod val="60000"/>
        <a:lumOff val="40000"/>
      </a:schemeClr>
    </a:solidFill>
  </dgm:bg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786AE7-9ABD-4AA8-943C-E51575BD032B}" type="doc">
      <dgm:prSet loTypeId="urn:microsoft.com/office/officeart/2005/8/layout/funnel1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6E4792-807A-44EE-82E0-AEA3E73F04FC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459CFFF2-C301-4C57-B188-4EADBC5941B9}" type="parTrans" cxnId="{4430FD04-DE3A-4965-9E26-5F19C12768D8}">
      <dgm:prSet/>
      <dgm:spPr/>
      <dgm:t>
        <a:bodyPr/>
        <a:lstStyle/>
        <a:p>
          <a:endParaRPr lang="cs-CZ"/>
        </a:p>
      </dgm:t>
    </dgm:pt>
    <dgm:pt modelId="{275997C3-F3DF-42BD-983B-2EA773AA8A83}" type="sibTrans" cxnId="{4430FD04-DE3A-4965-9E26-5F19C12768D8}">
      <dgm:prSet/>
      <dgm:spPr/>
      <dgm:t>
        <a:bodyPr/>
        <a:lstStyle/>
        <a:p>
          <a:endParaRPr lang="cs-CZ"/>
        </a:p>
      </dgm:t>
    </dgm:pt>
    <dgm:pt modelId="{0652756A-2F81-4074-A8A1-7460D7883F73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596BB91B-D562-4170-A4C6-562F53329603}" type="parTrans" cxnId="{EFEE708D-4459-463D-8071-E72332309F2F}">
      <dgm:prSet/>
      <dgm:spPr/>
      <dgm:t>
        <a:bodyPr/>
        <a:lstStyle/>
        <a:p>
          <a:endParaRPr lang="cs-CZ"/>
        </a:p>
      </dgm:t>
    </dgm:pt>
    <dgm:pt modelId="{4802E83C-DE0A-4C8F-B61B-3B3F55ED579E}" type="sibTrans" cxnId="{EFEE708D-4459-463D-8071-E72332309F2F}">
      <dgm:prSet/>
      <dgm:spPr/>
      <dgm:t>
        <a:bodyPr/>
        <a:lstStyle/>
        <a:p>
          <a:endParaRPr lang="cs-CZ"/>
        </a:p>
      </dgm:t>
    </dgm:pt>
    <dgm:pt modelId="{8616EC88-6128-4305-8FF0-CB8D22439555}">
      <dgm:prSet phldrT="[Text]" custT="1"/>
      <dgm:spPr/>
      <dgm:t>
        <a:bodyPr/>
        <a:lstStyle/>
        <a:p>
          <a:r>
            <a:rPr lang="cs-CZ" sz="4000" b="1" dirty="0" smtClean="0"/>
            <a:t>5</a:t>
          </a:r>
          <a:endParaRPr lang="cs-CZ" sz="4000" b="1" dirty="0"/>
        </a:p>
      </dgm:t>
    </dgm:pt>
    <dgm:pt modelId="{F06B71B1-9939-4472-ABEE-2E3C6C795E11}" type="parTrans" cxnId="{0ECE424E-B6D7-4EED-A6F7-44E670A88962}">
      <dgm:prSet/>
      <dgm:spPr/>
      <dgm:t>
        <a:bodyPr/>
        <a:lstStyle/>
        <a:p>
          <a:endParaRPr lang="cs-CZ"/>
        </a:p>
      </dgm:t>
    </dgm:pt>
    <dgm:pt modelId="{653D5A21-C244-4F60-8950-58E16DB0214E}" type="sibTrans" cxnId="{0ECE424E-B6D7-4EED-A6F7-44E670A88962}">
      <dgm:prSet/>
      <dgm:spPr/>
      <dgm:t>
        <a:bodyPr/>
        <a:lstStyle/>
        <a:p>
          <a:endParaRPr lang="cs-CZ"/>
        </a:p>
      </dgm:t>
    </dgm:pt>
    <dgm:pt modelId="{36949352-9996-4210-9D80-B580B5B174E0}" type="pres">
      <dgm:prSet presAssocID="{CD786AE7-9ABD-4AA8-943C-E51575BD03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AF6B1A-EB02-4B44-8A2C-EF4CC25AB30F}" type="pres">
      <dgm:prSet presAssocID="{CD786AE7-9ABD-4AA8-943C-E51575BD032B}" presName="ellipse" presStyleLbl="trBgShp" presStyleIdx="0" presStyleCnt="1" custLinFactNeighborX="706" custLinFactNeighborY="9406"/>
      <dgm:spPr/>
    </dgm:pt>
    <dgm:pt modelId="{3CB4CB13-BEAD-4000-8460-E36313C496A3}" type="pres">
      <dgm:prSet presAssocID="{CD786AE7-9ABD-4AA8-943C-E51575BD032B}" presName="arrow1" presStyleLbl="fgShp" presStyleIdx="0" presStyleCnt="1"/>
      <dgm:spPr/>
    </dgm:pt>
    <dgm:pt modelId="{BDF5EE39-85C7-4376-A748-0E6526242560}" type="pres">
      <dgm:prSet presAssocID="{CD786AE7-9ABD-4AA8-943C-E51575BD032B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CB749F-E279-4CA4-8BE2-3AD8BBF376C3}" type="pres">
      <dgm:prSet presAssocID="{0652756A-2F81-4074-A8A1-7460D7883F73}" presName="item1" presStyleLbl="node1" presStyleIdx="0" presStyleCnt="2" custLinFactX="52463" custLinFactY="100000" custLinFactNeighborX="100000" custLinFactNeighborY="100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57EC0-57C5-4859-BC3C-B689368C1262}" type="pres">
      <dgm:prSet presAssocID="{8616EC88-6128-4305-8FF0-CB8D22439555}" presName="item2" presStyleLbl="node1" presStyleIdx="1" presStyleCnt="2" custLinFactY="100000" custLinFactNeighborX="-98965" custLinFactNeighborY="1690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DC7AC-6DE4-499D-A2C3-DB67A8B9F5F4}" type="pres">
      <dgm:prSet presAssocID="{CD786AE7-9ABD-4AA8-943C-E51575BD032B}" presName="funnel" presStyleLbl="trAlignAcc1" presStyleIdx="0" presStyleCnt="1" custLinFactNeighborX="444" custLinFactNeighborY="3682"/>
      <dgm:spPr>
        <a:solidFill>
          <a:schemeClr val="accent6">
            <a:lumMod val="50000"/>
            <a:alpha val="40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</dgm:ptLst>
  <dgm:cxnLst>
    <dgm:cxn modelId="{0ECE424E-B6D7-4EED-A6F7-44E670A88962}" srcId="{CD786AE7-9ABD-4AA8-943C-E51575BD032B}" destId="{8616EC88-6128-4305-8FF0-CB8D22439555}" srcOrd="2" destOrd="0" parTransId="{F06B71B1-9939-4472-ABEE-2E3C6C795E11}" sibTransId="{653D5A21-C244-4F60-8950-58E16DB0214E}"/>
    <dgm:cxn modelId="{D0B5298B-1CE6-45F7-9576-2A86D2939B29}" type="presOf" srcId="{CD786AE7-9ABD-4AA8-943C-E51575BD032B}" destId="{36949352-9996-4210-9D80-B580B5B174E0}" srcOrd="0" destOrd="0" presId="urn:microsoft.com/office/officeart/2005/8/layout/funnel1"/>
    <dgm:cxn modelId="{EFEE708D-4459-463D-8071-E72332309F2F}" srcId="{CD786AE7-9ABD-4AA8-943C-E51575BD032B}" destId="{0652756A-2F81-4074-A8A1-7460D7883F73}" srcOrd="1" destOrd="0" parTransId="{596BB91B-D562-4170-A4C6-562F53329603}" sibTransId="{4802E83C-DE0A-4C8F-B61B-3B3F55ED579E}"/>
    <dgm:cxn modelId="{C9BCD631-8ECA-4661-BEA8-C41B74213979}" type="presOf" srcId="{0652756A-2F81-4074-A8A1-7460D7883F73}" destId="{CCCB749F-E279-4CA4-8BE2-3AD8BBF376C3}" srcOrd="0" destOrd="0" presId="urn:microsoft.com/office/officeart/2005/8/layout/funnel1"/>
    <dgm:cxn modelId="{0FD4C6BF-A9EA-4CA6-B6E2-F2598280D194}" type="presOf" srcId="{B66E4792-807A-44EE-82E0-AEA3E73F04FC}" destId="{9BB57EC0-57C5-4859-BC3C-B689368C1262}" srcOrd="0" destOrd="0" presId="urn:microsoft.com/office/officeart/2005/8/layout/funnel1"/>
    <dgm:cxn modelId="{4430FD04-DE3A-4965-9E26-5F19C12768D8}" srcId="{CD786AE7-9ABD-4AA8-943C-E51575BD032B}" destId="{B66E4792-807A-44EE-82E0-AEA3E73F04FC}" srcOrd="0" destOrd="0" parTransId="{459CFFF2-C301-4C57-B188-4EADBC5941B9}" sibTransId="{275997C3-F3DF-42BD-983B-2EA773AA8A83}"/>
    <dgm:cxn modelId="{87078FA0-D316-4A3F-AA0A-11FBD78D030E}" type="presOf" srcId="{8616EC88-6128-4305-8FF0-CB8D22439555}" destId="{BDF5EE39-85C7-4376-A748-0E6526242560}" srcOrd="0" destOrd="0" presId="urn:microsoft.com/office/officeart/2005/8/layout/funnel1"/>
    <dgm:cxn modelId="{49F117D0-AFA7-4531-835A-B2B910FF7F91}" type="presParOf" srcId="{36949352-9996-4210-9D80-B580B5B174E0}" destId="{20AF6B1A-EB02-4B44-8A2C-EF4CC25AB30F}" srcOrd="0" destOrd="0" presId="urn:microsoft.com/office/officeart/2005/8/layout/funnel1"/>
    <dgm:cxn modelId="{76DAFA37-D505-4C62-9722-EE37C8DD45FA}" type="presParOf" srcId="{36949352-9996-4210-9D80-B580B5B174E0}" destId="{3CB4CB13-BEAD-4000-8460-E36313C496A3}" srcOrd="1" destOrd="0" presId="urn:microsoft.com/office/officeart/2005/8/layout/funnel1"/>
    <dgm:cxn modelId="{EA6314D6-DAEA-45EE-AC95-35473A20136D}" type="presParOf" srcId="{36949352-9996-4210-9D80-B580B5B174E0}" destId="{BDF5EE39-85C7-4376-A748-0E6526242560}" srcOrd="2" destOrd="0" presId="urn:microsoft.com/office/officeart/2005/8/layout/funnel1"/>
    <dgm:cxn modelId="{85D91A8F-1B69-4DF0-9F30-F91D0E00ECEB}" type="presParOf" srcId="{36949352-9996-4210-9D80-B580B5B174E0}" destId="{CCCB749F-E279-4CA4-8BE2-3AD8BBF376C3}" srcOrd="3" destOrd="0" presId="urn:microsoft.com/office/officeart/2005/8/layout/funnel1"/>
    <dgm:cxn modelId="{EBD6F8B4-1D19-4720-9154-221B8EDFD55A}" type="presParOf" srcId="{36949352-9996-4210-9D80-B580B5B174E0}" destId="{9BB57EC0-57C5-4859-BC3C-B689368C1262}" srcOrd="4" destOrd="0" presId="urn:microsoft.com/office/officeart/2005/8/layout/funnel1"/>
    <dgm:cxn modelId="{375046BA-3AFB-490C-8794-322CE0448D51}" type="presParOf" srcId="{36949352-9996-4210-9D80-B580B5B174E0}" destId="{0BADC7AC-6DE4-499D-A2C3-DB67A8B9F5F4}" srcOrd="5" destOrd="0" presId="urn:microsoft.com/office/officeart/2005/8/layout/funnel1"/>
  </dgm:cxnLst>
  <dgm:bg>
    <a:solidFill>
      <a:schemeClr val="accent6">
        <a:lumMod val="60000"/>
        <a:lumOff val="40000"/>
      </a:schemeClr>
    </a:solidFill>
  </dgm:bg>
  <dgm:whole>
    <a:ln>
      <a:solidFill>
        <a:schemeClr val="accent6">
          <a:lumMod val="50000"/>
        </a:schemeClr>
      </a:solidFill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786AE7-9ABD-4AA8-943C-E51575BD032B}" type="doc">
      <dgm:prSet loTypeId="urn:microsoft.com/office/officeart/2005/8/layout/funnel1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6E4792-807A-44EE-82E0-AEA3E73F04FC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459CFFF2-C301-4C57-B188-4EADBC5941B9}" type="parTrans" cxnId="{4430FD04-DE3A-4965-9E26-5F19C12768D8}">
      <dgm:prSet/>
      <dgm:spPr/>
      <dgm:t>
        <a:bodyPr/>
        <a:lstStyle/>
        <a:p>
          <a:endParaRPr lang="cs-CZ"/>
        </a:p>
      </dgm:t>
    </dgm:pt>
    <dgm:pt modelId="{275997C3-F3DF-42BD-983B-2EA773AA8A83}" type="sibTrans" cxnId="{4430FD04-DE3A-4965-9E26-5F19C12768D8}">
      <dgm:prSet/>
      <dgm:spPr/>
      <dgm:t>
        <a:bodyPr/>
        <a:lstStyle/>
        <a:p>
          <a:endParaRPr lang="cs-CZ"/>
        </a:p>
      </dgm:t>
    </dgm:pt>
    <dgm:pt modelId="{8616EC88-6128-4305-8FF0-CB8D22439555}">
      <dgm:prSet phldrT="[Text]" custT="1"/>
      <dgm:spPr/>
      <dgm:t>
        <a:bodyPr/>
        <a:lstStyle/>
        <a:p>
          <a:r>
            <a:rPr lang="cs-CZ" sz="4000" b="1" dirty="0" smtClean="0"/>
            <a:t>5</a:t>
          </a:r>
          <a:endParaRPr lang="cs-CZ" sz="4000" b="1" dirty="0"/>
        </a:p>
      </dgm:t>
    </dgm:pt>
    <dgm:pt modelId="{F06B71B1-9939-4472-ABEE-2E3C6C795E11}" type="parTrans" cxnId="{0ECE424E-B6D7-4EED-A6F7-44E670A88962}">
      <dgm:prSet/>
      <dgm:spPr/>
      <dgm:t>
        <a:bodyPr/>
        <a:lstStyle/>
        <a:p>
          <a:endParaRPr lang="cs-CZ"/>
        </a:p>
      </dgm:t>
    </dgm:pt>
    <dgm:pt modelId="{653D5A21-C244-4F60-8950-58E16DB0214E}" type="sibTrans" cxnId="{0ECE424E-B6D7-4EED-A6F7-44E670A88962}">
      <dgm:prSet/>
      <dgm:spPr/>
      <dgm:t>
        <a:bodyPr/>
        <a:lstStyle/>
        <a:p>
          <a:endParaRPr lang="cs-CZ"/>
        </a:p>
      </dgm:t>
    </dgm:pt>
    <dgm:pt modelId="{0652756A-2F81-4074-A8A1-7460D7883F73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4802E83C-DE0A-4C8F-B61B-3B3F55ED579E}" type="sibTrans" cxnId="{EFEE708D-4459-463D-8071-E72332309F2F}">
      <dgm:prSet/>
      <dgm:spPr/>
      <dgm:t>
        <a:bodyPr/>
        <a:lstStyle/>
        <a:p>
          <a:endParaRPr lang="cs-CZ"/>
        </a:p>
      </dgm:t>
    </dgm:pt>
    <dgm:pt modelId="{596BB91B-D562-4170-A4C6-562F53329603}" type="parTrans" cxnId="{EFEE708D-4459-463D-8071-E72332309F2F}">
      <dgm:prSet/>
      <dgm:spPr/>
      <dgm:t>
        <a:bodyPr/>
        <a:lstStyle/>
        <a:p>
          <a:endParaRPr lang="cs-CZ"/>
        </a:p>
      </dgm:t>
    </dgm:pt>
    <dgm:pt modelId="{36949352-9996-4210-9D80-B580B5B174E0}" type="pres">
      <dgm:prSet presAssocID="{CD786AE7-9ABD-4AA8-943C-E51575BD03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AF6B1A-EB02-4B44-8A2C-EF4CC25AB30F}" type="pres">
      <dgm:prSet presAssocID="{CD786AE7-9ABD-4AA8-943C-E51575BD032B}" presName="ellipse" presStyleLbl="trBgShp" presStyleIdx="0" presStyleCnt="1" custLinFactNeighborX="706" custLinFactNeighborY="9406"/>
      <dgm:spPr/>
      <dgm:t>
        <a:bodyPr/>
        <a:lstStyle/>
        <a:p>
          <a:endParaRPr lang="cs-CZ"/>
        </a:p>
      </dgm:t>
    </dgm:pt>
    <dgm:pt modelId="{3CB4CB13-BEAD-4000-8460-E36313C496A3}" type="pres">
      <dgm:prSet presAssocID="{CD786AE7-9ABD-4AA8-943C-E51575BD032B}" presName="arrow1" presStyleLbl="fgShp" presStyleIdx="0" presStyleCnt="1"/>
      <dgm:spPr/>
      <dgm:t>
        <a:bodyPr/>
        <a:lstStyle/>
        <a:p>
          <a:endParaRPr lang="cs-CZ"/>
        </a:p>
      </dgm:t>
    </dgm:pt>
    <dgm:pt modelId="{BDF5EE39-85C7-4376-A748-0E6526242560}" type="pres">
      <dgm:prSet presAssocID="{CD786AE7-9ABD-4AA8-943C-E51575BD032B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CB749F-E279-4CA4-8BE2-3AD8BBF376C3}" type="pres">
      <dgm:prSet presAssocID="{0652756A-2F81-4074-A8A1-7460D7883F73}" presName="item1" presStyleLbl="node1" presStyleIdx="0" presStyleCnt="2" custLinFactX="52463" custLinFactY="100000" custLinFactNeighborX="100000" custLinFactNeighborY="100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57EC0-57C5-4859-BC3C-B689368C1262}" type="pres">
      <dgm:prSet presAssocID="{8616EC88-6128-4305-8FF0-CB8D22439555}" presName="item2" presStyleLbl="node1" presStyleIdx="1" presStyleCnt="2" custLinFactY="100000" custLinFactNeighborX="-98965" custLinFactNeighborY="1690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DC7AC-6DE4-499D-A2C3-DB67A8B9F5F4}" type="pres">
      <dgm:prSet presAssocID="{CD786AE7-9ABD-4AA8-943C-E51575BD032B}" presName="funnel" presStyleLbl="trAlignAcc1" presStyleIdx="0" presStyleCnt="1" custLinFactNeighborX="444" custLinFactNeighborY="1186"/>
      <dgm:spPr>
        <a:solidFill>
          <a:schemeClr val="accent6">
            <a:lumMod val="50000"/>
            <a:alpha val="40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</dgm:ptLst>
  <dgm:cxnLst>
    <dgm:cxn modelId="{96D32C3D-282D-494E-B772-F66A1DC63830}" type="presOf" srcId="{0652756A-2F81-4074-A8A1-7460D7883F73}" destId="{CCCB749F-E279-4CA4-8BE2-3AD8BBF376C3}" srcOrd="0" destOrd="0" presId="urn:microsoft.com/office/officeart/2005/8/layout/funnel1"/>
    <dgm:cxn modelId="{0ECE424E-B6D7-4EED-A6F7-44E670A88962}" srcId="{CD786AE7-9ABD-4AA8-943C-E51575BD032B}" destId="{8616EC88-6128-4305-8FF0-CB8D22439555}" srcOrd="2" destOrd="0" parTransId="{F06B71B1-9939-4472-ABEE-2E3C6C795E11}" sibTransId="{653D5A21-C244-4F60-8950-58E16DB0214E}"/>
    <dgm:cxn modelId="{EFEE708D-4459-463D-8071-E72332309F2F}" srcId="{CD786AE7-9ABD-4AA8-943C-E51575BD032B}" destId="{0652756A-2F81-4074-A8A1-7460D7883F73}" srcOrd="1" destOrd="0" parTransId="{596BB91B-D562-4170-A4C6-562F53329603}" sibTransId="{4802E83C-DE0A-4C8F-B61B-3B3F55ED579E}"/>
    <dgm:cxn modelId="{EC7E1C69-E35B-4E1D-B02F-CD5091F1E78E}" type="presOf" srcId="{B66E4792-807A-44EE-82E0-AEA3E73F04FC}" destId="{9BB57EC0-57C5-4859-BC3C-B689368C1262}" srcOrd="0" destOrd="0" presId="urn:microsoft.com/office/officeart/2005/8/layout/funnel1"/>
    <dgm:cxn modelId="{62D36B8B-0C56-4BF6-8DFB-8C533D7C7FDE}" type="presOf" srcId="{8616EC88-6128-4305-8FF0-CB8D22439555}" destId="{BDF5EE39-85C7-4376-A748-0E6526242560}" srcOrd="0" destOrd="0" presId="urn:microsoft.com/office/officeart/2005/8/layout/funnel1"/>
    <dgm:cxn modelId="{FBE7C109-D9A3-4075-8DC8-F3E69E785DF7}" type="presOf" srcId="{CD786AE7-9ABD-4AA8-943C-E51575BD032B}" destId="{36949352-9996-4210-9D80-B580B5B174E0}" srcOrd="0" destOrd="0" presId="urn:microsoft.com/office/officeart/2005/8/layout/funnel1"/>
    <dgm:cxn modelId="{4430FD04-DE3A-4965-9E26-5F19C12768D8}" srcId="{CD786AE7-9ABD-4AA8-943C-E51575BD032B}" destId="{B66E4792-807A-44EE-82E0-AEA3E73F04FC}" srcOrd="0" destOrd="0" parTransId="{459CFFF2-C301-4C57-B188-4EADBC5941B9}" sibTransId="{275997C3-F3DF-42BD-983B-2EA773AA8A83}"/>
    <dgm:cxn modelId="{D7C7AC82-811A-4AC4-8571-A0292D4EBC55}" type="presParOf" srcId="{36949352-9996-4210-9D80-B580B5B174E0}" destId="{20AF6B1A-EB02-4B44-8A2C-EF4CC25AB30F}" srcOrd="0" destOrd="0" presId="urn:microsoft.com/office/officeart/2005/8/layout/funnel1"/>
    <dgm:cxn modelId="{907B6EF0-D215-432C-A1E8-33404D5953B4}" type="presParOf" srcId="{36949352-9996-4210-9D80-B580B5B174E0}" destId="{3CB4CB13-BEAD-4000-8460-E36313C496A3}" srcOrd="1" destOrd="0" presId="urn:microsoft.com/office/officeart/2005/8/layout/funnel1"/>
    <dgm:cxn modelId="{9C4170B9-A6CD-4A1C-9BC8-ADC3AD47110E}" type="presParOf" srcId="{36949352-9996-4210-9D80-B580B5B174E0}" destId="{BDF5EE39-85C7-4376-A748-0E6526242560}" srcOrd="2" destOrd="0" presId="urn:microsoft.com/office/officeart/2005/8/layout/funnel1"/>
    <dgm:cxn modelId="{7A2638F5-7246-4806-8501-92A6D047EB34}" type="presParOf" srcId="{36949352-9996-4210-9D80-B580B5B174E0}" destId="{CCCB749F-E279-4CA4-8BE2-3AD8BBF376C3}" srcOrd="3" destOrd="0" presId="urn:microsoft.com/office/officeart/2005/8/layout/funnel1"/>
    <dgm:cxn modelId="{B842F9CB-AB37-4EB5-8016-8BB7EB63E973}" type="presParOf" srcId="{36949352-9996-4210-9D80-B580B5B174E0}" destId="{9BB57EC0-57C5-4859-BC3C-B689368C1262}" srcOrd="4" destOrd="0" presId="urn:microsoft.com/office/officeart/2005/8/layout/funnel1"/>
    <dgm:cxn modelId="{85B60664-4C1C-4B61-AECD-6A8E008D865B}" type="presParOf" srcId="{36949352-9996-4210-9D80-B580B5B174E0}" destId="{0BADC7AC-6DE4-499D-A2C3-DB67A8B9F5F4}" srcOrd="5" destOrd="0" presId="urn:microsoft.com/office/officeart/2005/8/layout/funnel1"/>
  </dgm:cxnLst>
  <dgm:bg>
    <a:solidFill>
      <a:schemeClr val="accent6">
        <a:lumMod val="60000"/>
        <a:lumOff val="40000"/>
      </a:schemeClr>
    </a:solidFill>
  </dgm:bg>
  <dgm:whole>
    <a:ln>
      <a:solidFill>
        <a:schemeClr val="accent6">
          <a:lumMod val="50000"/>
        </a:schemeClr>
      </a:solidFill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786AE7-9ABD-4AA8-943C-E51575BD032B}" type="doc">
      <dgm:prSet loTypeId="urn:microsoft.com/office/officeart/2005/8/layout/funnel1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8616EC88-6128-4305-8FF0-CB8D22439555}">
      <dgm:prSet phldrT="[Text]" custT="1"/>
      <dgm:spPr/>
      <dgm:t>
        <a:bodyPr/>
        <a:lstStyle/>
        <a:p>
          <a:r>
            <a:rPr lang="cs-CZ" sz="4000" b="1" dirty="0" smtClean="0"/>
            <a:t>5</a:t>
          </a:r>
          <a:endParaRPr lang="cs-CZ" sz="4000" b="1" dirty="0"/>
        </a:p>
      </dgm:t>
    </dgm:pt>
    <dgm:pt modelId="{F06B71B1-9939-4472-ABEE-2E3C6C795E11}" type="parTrans" cxnId="{0ECE424E-B6D7-4EED-A6F7-44E670A88962}">
      <dgm:prSet/>
      <dgm:spPr/>
      <dgm:t>
        <a:bodyPr/>
        <a:lstStyle/>
        <a:p>
          <a:endParaRPr lang="cs-CZ"/>
        </a:p>
      </dgm:t>
    </dgm:pt>
    <dgm:pt modelId="{653D5A21-C244-4F60-8950-58E16DB0214E}" type="sibTrans" cxnId="{0ECE424E-B6D7-4EED-A6F7-44E670A88962}">
      <dgm:prSet/>
      <dgm:spPr/>
      <dgm:t>
        <a:bodyPr/>
        <a:lstStyle/>
        <a:p>
          <a:endParaRPr lang="cs-CZ"/>
        </a:p>
      </dgm:t>
    </dgm:pt>
    <dgm:pt modelId="{36949352-9996-4210-9D80-B580B5B174E0}" type="pres">
      <dgm:prSet presAssocID="{CD786AE7-9ABD-4AA8-943C-E51575BD03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AF6B1A-EB02-4B44-8A2C-EF4CC25AB30F}" type="pres">
      <dgm:prSet presAssocID="{CD786AE7-9ABD-4AA8-943C-E51575BD032B}" presName="ellipse" presStyleLbl="trBgShp" presStyleIdx="0" presStyleCnt="1" custLinFactNeighborX="706" custLinFactNeighborY="9406"/>
      <dgm:spPr/>
    </dgm:pt>
    <dgm:pt modelId="{3CB4CB13-BEAD-4000-8460-E36313C496A3}" type="pres">
      <dgm:prSet presAssocID="{CD786AE7-9ABD-4AA8-943C-E51575BD032B}" presName="arrow1" presStyleLbl="fgShp" presStyleIdx="0" presStyleCnt="1"/>
      <dgm:spPr/>
    </dgm:pt>
    <dgm:pt modelId="{BDF5EE39-85C7-4376-A748-0E6526242560}" type="pres">
      <dgm:prSet presAssocID="{CD786AE7-9ABD-4AA8-943C-E51575BD032B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DC7AC-6DE4-499D-A2C3-DB67A8B9F5F4}" type="pres">
      <dgm:prSet presAssocID="{CD786AE7-9ABD-4AA8-943C-E51575BD032B}" presName="funnel" presStyleLbl="trAlignAcc1" presStyleIdx="0" presStyleCnt="1" custLinFactNeighborX="444" custLinFactNeighborY="3682"/>
      <dgm:spPr>
        <a:solidFill>
          <a:schemeClr val="accent6">
            <a:lumMod val="50000"/>
            <a:alpha val="40000"/>
          </a:schemeClr>
        </a:solidFill>
      </dgm:spPr>
    </dgm:pt>
  </dgm:ptLst>
  <dgm:cxnLst>
    <dgm:cxn modelId="{4D036DE3-279B-441A-B044-DF6BF3AAE8EA}" type="presOf" srcId="{8616EC88-6128-4305-8FF0-CB8D22439555}" destId="{BDF5EE39-85C7-4376-A748-0E6526242560}" srcOrd="0" destOrd="0" presId="urn:microsoft.com/office/officeart/2005/8/layout/funnel1"/>
    <dgm:cxn modelId="{0ECE424E-B6D7-4EED-A6F7-44E670A88962}" srcId="{CD786AE7-9ABD-4AA8-943C-E51575BD032B}" destId="{8616EC88-6128-4305-8FF0-CB8D22439555}" srcOrd="0" destOrd="0" parTransId="{F06B71B1-9939-4472-ABEE-2E3C6C795E11}" sibTransId="{653D5A21-C244-4F60-8950-58E16DB0214E}"/>
    <dgm:cxn modelId="{4A583894-7C62-4331-A43C-09011823180B}" type="presOf" srcId="{CD786AE7-9ABD-4AA8-943C-E51575BD032B}" destId="{36949352-9996-4210-9D80-B580B5B174E0}" srcOrd="0" destOrd="0" presId="urn:microsoft.com/office/officeart/2005/8/layout/funnel1"/>
    <dgm:cxn modelId="{1D699044-1D5E-47D7-8260-103A21FE6BFE}" type="presParOf" srcId="{36949352-9996-4210-9D80-B580B5B174E0}" destId="{20AF6B1A-EB02-4B44-8A2C-EF4CC25AB30F}" srcOrd="0" destOrd="0" presId="urn:microsoft.com/office/officeart/2005/8/layout/funnel1"/>
    <dgm:cxn modelId="{078A8E8D-3D21-4C8A-8B11-D181A8FCA4BF}" type="presParOf" srcId="{36949352-9996-4210-9D80-B580B5B174E0}" destId="{3CB4CB13-BEAD-4000-8460-E36313C496A3}" srcOrd="1" destOrd="0" presId="urn:microsoft.com/office/officeart/2005/8/layout/funnel1"/>
    <dgm:cxn modelId="{591BB887-03C1-4BA4-96D2-C2FD23158167}" type="presParOf" srcId="{36949352-9996-4210-9D80-B580B5B174E0}" destId="{BDF5EE39-85C7-4376-A748-0E6526242560}" srcOrd="2" destOrd="0" presId="urn:microsoft.com/office/officeart/2005/8/layout/funnel1"/>
    <dgm:cxn modelId="{A1A0D327-CB55-4CB3-9C56-1418E2F1436C}" type="presParOf" srcId="{36949352-9996-4210-9D80-B580B5B174E0}" destId="{0BADC7AC-6DE4-499D-A2C3-DB67A8B9F5F4}" srcOrd="3" destOrd="0" presId="urn:microsoft.com/office/officeart/2005/8/layout/funnel1"/>
  </dgm:cxnLst>
  <dgm:bg>
    <a:solidFill>
      <a:schemeClr val="accent6">
        <a:lumMod val="60000"/>
        <a:lumOff val="40000"/>
      </a:schemeClr>
    </a:solidFill>
  </dgm:bg>
  <dgm:whole>
    <a:ln>
      <a:solidFill>
        <a:schemeClr val="accent6">
          <a:lumMod val="50000"/>
        </a:schemeClr>
      </a:solidFill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786AE7-9ABD-4AA8-943C-E51575BD032B}" type="doc">
      <dgm:prSet loTypeId="urn:microsoft.com/office/officeart/2005/8/layout/funnel1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8616EC88-6128-4305-8FF0-CB8D22439555}">
      <dgm:prSet phldrT="[Text]" custT="1"/>
      <dgm:spPr/>
      <dgm:t>
        <a:bodyPr/>
        <a:lstStyle/>
        <a:p>
          <a:r>
            <a:rPr lang="cs-CZ" sz="4000" b="1" dirty="0" smtClean="0"/>
            <a:t>5</a:t>
          </a:r>
          <a:endParaRPr lang="cs-CZ" sz="4000" b="1" dirty="0"/>
        </a:p>
      </dgm:t>
    </dgm:pt>
    <dgm:pt modelId="{F06B71B1-9939-4472-ABEE-2E3C6C795E11}" type="parTrans" cxnId="{0ECE424E-B6D7-4EED-A6F7-44E670A88962}">
      <dgm:prSet/>
      <dgm:spPr/>
      <dgm:t>
        <a:bodyPr/>
        <a:lstStyle/>
        <a:p>
          <a:endParaRPr lang="cs-CZ"/>
        </a:p>
      </dgm:t>
    </dgm:pt>
    <dgm:pt modelId="{653D5A21-C244-4F60-8950-58E16DB0214E}" type="sibTrans" cxnId="{0ECE424E-B6D7-4EED-A6F7-44E670A88962}">
      <dgm:prSet/>
      <dgm:spPr/>
      <dgm:t>
        <a:bodyPr/>
        <a:lstStyle/>
        <a:p>
          <a:endParaRPr lang="cs-CZ"/>
        </a:p>
      </dgm:t>
    </dgm:pt>
    <dgm:pt modelId="{36949352-9996-4210-9D80-B580B5B174E0}" type="pres">
      <dgm:prSet presAssocID="{CD786AE7-9ABD-4AA8-943C-E51575BD03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AF6B1A-EB02-4B44-8A2C-EF4CC25AB30F}" type="pres">
      <dgm:prSet presAssocID="{CD786AE7-9ABD-4AA8-943C-E51575BD032B}" presName="ellipse" presStyleLbl="trBgShp" presStyleIdx="0" presStyleCnt="1" custLinFactNeighborX="706" custLinFactNeighborY="9406"/>
      <dgm:spPr/>
    </dgm:pt>
    <dgm:pt modelId="{3CB4CB13-BEAD-4000-8460-E36313C496A3}" type="pres">
      <dgm:prSet presAssocID="{CD786AE7-9ABD-4AA8-943C-E51575BD032B}" presName="arrow1" presStyleLbl="fgShp" presStyleIdx="0" presStyleCnt="1"/>
      <dgm:spPr/>
    </dgm:pt>
    <dgm:pt modelId="{BDF5EE39-85C7-4376-A748-0E6526242560}" type="pres">
      <dgm:prSet presAssocID="{CD786AE7-9ABD-4AA8-943C-E51575BD032B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DC7AC-6DE4-499D-A2C3-DB67A8B9F5F4}" type="pres">
      <dgm:prSet presAssocID="{CD786AE7-9ABD-4AA8-943C-E51575BD032B}" presName="funnel" presStyleLbl="trAlignAcc1" presStyleIdx="0" presStyleCnt="1" custLinFactNeighborX="444" custLinFactNeighborY="3682"/>
      <dgm:spPr>
        <a:solidFill>
          <a:schemeClr val="accent6">
            <a:lumMod val="50000"/>
            <a:alpha val="40000"/>
          </a:schemeClr>
        </a:solidFill>
      </dgm:spPr>
    </dgm:pt>
  </dgm:ptLst>
  <dgm:cxnLst>
    <dgm:cxn modelId="{0ECE424E-B6D7-4EED-A6F7-44E670A88962}" srcId="{CD786AE7-9ABD-4AA8-943C-E51575BD032B}" destId="{8616EC88-6128-4305-8FF0-CB8D22439555}" srcOrd="0" destOrd="0" parTransId="{F06B71B1-9939-4472-ABEE-2E3C6C795E11}" sibTransId="{653D5A21-C244-4F60-8950-58E16DB0214E}"/>
    <dgm:cxn modelId="{D0942E74-19F8-43D1-B616-B3A3012001D3}" type="presOf" srcId="{8616EC88-6128-4305-8FF0-CB8D22439555}" destId="{BDF5EE39-85C7-4376-A748-0E6526242560}" srcOrd="0" destOrd="0" presId="urn:microsoft.com/office/officeart/2005/8/layout/funnel1"/>
    <dgm:cxn modelId="{35C31B24-5E75-4D5D-9BC8-C07FB840D1A3}" type="presOf" srcId="{CD786AE7-9ABD-4AA8-943C-E51575BD032B}" destId="{36949352-9996-4210-9D80-B580B5B174E0}" srcOrd="0" destOrd="0" presId="urn:microsoft.com/office/officeart/2005/8/layout/funnel1"/>
    <dgm:cxn modelId="{1A4E92D5-419D-45E6-AF11-55332024AB36}" type="presParOf" srcId="{36949352-9996-4210-9D80-B580B5B174E0}" destId="{20AF6B1A-EB02-4B44-8A2C-EF4CC25AB30F}" srcOrd="0" destOrd="0" presId="urn:microsoft.com/office/officeart/2005/8/layout/funnel1"/>
    <dgm:cxn modelId="{5EF0D0D4-3BDD-482F-A2F0-262CBCFE075C}" type="presParOf" srcId="{36949352-9996-4210-9D80-B580B5B174E0}" destId="{3CB4CB13-BEAD-4000-8460-E36313C496A3}" srcOrd="1" destOrd="0" presId="urn:microsoft.com/office/officeart/2005/8/layout/funnel1"/>
    <dgm:cxn modelId="{36A2A783-7AF7-4986-BE6B-27D896491ED6}" type="presParOf" srcId="{36949352-9996-4210-9D80-B580B5B174E0}" destId="{BDF5EE39-85C7-4376-A748-0E6526242560}" srcOrd="2" destOrd="0" presId="urn:microsoft.com/office/officeart/2005/8/layout/funnel1"/>
    <dgm:cxn modelId="{C1120D17-8533-438B-9AB6-ABC709D82C65}" type="presParOf" srcId="{36949352-9996-4210-9D80-B580B5B174E0}" destId="{0BADC7AC-6DE4-499D-A2C3-DB67A8B9F5F4}" srcOrd="3" destOrd="0" presId="urn:microsoft.com/office/officeart/2005/8/layout/funnel1"/>
  </dgm:cxnLst>
  <dgm:bg>
    <a:solidFill>
      <a:schemeClr val="accent6">
        <a:lumMod val="60000"/>
        <a:lumOff val="40000"/>
      </a:schemeClr>
    </a:solidFill>
  </dgm:bg>
  <dgm:whole>
    <a:ln>
      <a:solidFill>
        <a:schemeClr val="accent6">
          <a:lumMod val="50000"/>
        </a:schemeClr>
      </a:solidFill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D786AE7-9ABD-4AA8-943C-E51575BD032B}" type="doc">
      <dgm:prSet loTypeId="urn:microsoft.com/office/officeart/2005/8/layout/funnel1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8616EC88-6128-4305-8FF0-CB8D22439555}">
      <dgm:prSet phldrT="[Text]" custT="1"/>
      <dgm:spPr/>
      <dgm:t>
        <a:bodyPr/>
        <a:lstStyle/>
        <a:p>
          <a:r>
            <a:rPr lang="cs-CZ" sz="4000" b="1" dirty="0" smtClean="0"/>
            <a:t>5</a:t>
          </a:r>
          <a:endParaRPr lang="cs-CZ" sz="4000" b="1" dirty="0"/>
        </a:p>
      </dgm:t>
    </dgm:pt>
    <dgm:pt modelId="{F06B71B1-9939-4472-ABEE-2E3C6C795E11}" type="parTrans" cxnId="{0ECE424E-B6D7-4EED-A6F7-44E670A88962}">
      <dgm:prSet/>
      <dgm:spPr/>
      <dgm:t>
        <a:bodyPr/>
        <a:lstStyle/>
        <a:p>
          <a:endParaRPr lang="cs-CZ"/>
        </a:p>
      </dgm:t>
    </dgm:pt>
    <dgm:pt modelId="{653D5A21-C244-4F60-8950-58E16DB0214E}" type="sibTrans" cxnId="{0ECE424E-B6D7-4EED-A6F7-44E670A88962}">
      <dgm:prSet/>
      <dgm:spPr/>
      <dgm:t>
        <a:bodyPr/>
        <a:lstStyle/>
        <a:p>
          <a:endParaRPr lang="cs-CZ"/>
        </a:p>
      </dgm:t>
    </dgm:pt>
    <dgm:pt modelId="{36949352-9996-4210-9D80-B580B5B174E0}" type="pres">
      <dgm:prSet presAssocID="{CD786AE7-9ABD-4AA8-943C-E51575BD03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AF6B1A-EB02-4B44-8A2C-EF4CC25AB30F}" type="pres">
      <dgm:prSet presAssocID="{CD786AE7-9ABD-4AA8-943C-E51575BD032B}" presName="ellipse" presStyleLbl="trBgShp" presStyleIdx="0" presStyleCnt="1" custLinFactNeighborX="706" custLinFactNeighborY="9406"/>
      <dgm:spPr/>
    </dgm:pt>
    <dgm:pt modelId="{3CB4CB13-BEAD-4000-8460-E36313C496A3}" type="pres">
      <dgm:prSet presAssocID="{CD786AE7-9ABD-4AA8-943C-E51575BD032B}" presName="arrow1" presStyleLbl="fgShp" presStyleIdx="0" presStyleCnt="1"/>
      <dgm:spPr/>
    </dgm:pt>
    <dgm:pt modelId="{BDF5EE39-85C7-4376-A748-0E6526242560}" type="pres">
      <dgm:prSet presAssocID="{CD786AE7-9ABD-4AA8-943C-E51575BD032B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DC7AC-6DE4-499D-A2C3-DB67A8B9F5F4}" type="pres">
      <dgm:prSet presAssocID="{CD786AE7-9ABD-4AA8-943C-E51575BD032B}" presName="funnel" presStyleLbl="trAlignAcc1" presStyleIdx="0" presStyleCnt="1" custLinFactNeighborX="444" custLinFactNeighborY="3682"/>
      <dgm:spPr>
        <a:solidFill>
          <a:schemeClr val="accent6">
            <a:lumMod val="50000"/>
            <a:alpha val="40000"/>
          </a:schemeClr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</dgm:ptLst>
  <dgm:cxnLst>
    <dgm:cxn modelId="{0ECE424E-B6D7-4EED-A6F7-44E670A88962}" srcId="{CD786AE7-9ABD-4AA8-943C-E51575BD032B}" destId="{8616EC88-6128-4305-8FF0-CB8D22439555}" srcOrd="0" destOrd="0" parTransId="{F06B71B1-9939-4472-ABEE-2E3C6C795E11}" sibTransId="{653D5A21-C244-4F60-8950-58E16DB0214E}"/>
    <dgm:cxn modelId="{51C85BFB-BD83-437C-BD0B-7CC0A0F1C2A0}" type="presOf" srcId="{8616EC88-6128-4305-8FF0-CB8D22439555}" destId="{BDF5EE39-85C7-4376-A748-0E6526242560}" srcOrd="0" destOrd="0" presId="urn:microsoft.com/office/officeart/2005/8/layout/funnel1"/>
    <dgm:cxn modelId="{F67B706C-A3FE-4296-8E22-7CDD6E057746}" type="presOf" srcId="{CD786AE7-9ABD-4AA8-943C-E51575BD032B}" destId="{36949352-9996-4210-9D80-B580B5B174E0}" srcOrd="0" destOrd="0" presId="urn:microsoft.com/office/officeart/2005/8/layout/funnel1"/>
    <dgm:cxn modelId="{DC3BB795-F0B4-47D2-AC4B-8762A013821D}" type="presParOf" srcId="{36949352-9996-4210-9D80-B580B5B174E0}" destId="{20AF6B1A-EB02-4B44-8A2C-EF4CC25AB30F}" srcOrd="0" destOrd="0" presId="urn:microsoft.com/office/officeart/2005/8/layout/funnel1"/>
    <dgm:cxn modelId="{5CA996D6-3736-4BA8-A14D-168AE4A723E8}" type="presParOf" srcId="{36949352-9996-4210-9D80-B580B5B174E0}" destId="{3CB4CB13-BEAD-4000-8460-E36313C496A3}" srcOrd="1" destOrd="0" presId="urn:microsoft.com/office/officeart/2005/8/layout/funnel1"/>
    <dgm:cxn modelId="{9483A11C-6FA8-4043-9169-CF305631DA23}" type="presParOf" srcId="{36949352-9996-4210-9D80-B580B5B174E0}" destId="{BDF5EE39-85C7-4376-A748-0E6526242560}" srcOrd="2" destOrd="0" presId="urn:microsoft.com/office/officeart/2005/8/layout/funnel1"/>
    <dgm:cxn modelId="{132DB297-370D-4C6F-AAE0-2C6F64F1A44E}" type="presParOf" srcId="{36949352-9996-4210-9D80-B580B5B174E0}" destId="{0BADC7AC-6DE4-499D-A2C3-DB67A8B9F5F4}" srcOrd="3" destOrd="0" presId="urn:microsoft.com/office/officeart/2005/8/layout/funnel1"/>
  </dgm:cxnLst>
  <dgm:bg>
    <a:solidFill>
      <a:schemeClr val="accent6">
        <a:lumMod val="60000"/>
        <a:lumOff val="40000"/>
      </a:schemeClr>
    </a:solidFill>
  </dgm:bg>
  <dgm:whole>
    <a:ln>
      <a:solidFill>
        <a:schemeClr val="accent6">
          <a:lumMod val="50000"/>
        </a:schemeClr>
      </a:solidFill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D786AE7-9ABD-4AA8-943C-E51575BD032B}" type="doc">
      <dgm:prSet loTypeId="urn:microsoft.com/office/officeart/2005/8/layout/funnel1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8616EC88-6128-4305-8FF0-CB8D22439555}">
      <dgm:prSet phldrT="[Text]" custT="1"/>
      <dgm:spPr/>
      <dgm:t>
        <a:bodyPr/>
        <a:lstStyle/>
        <a:p>
          <a:endParaRPr lang="cs-CZ" sz="4000" b="1" dirty="0"/>
        </a:p>
      </dgm:t>
    </dgm:pt>
    <dgm:pt modelId="{653D5A21-C244-4F60-8950-58E16DB0214E}" type="sibTrans" cxnId="{0ECE424E-B6D7-4EED-A6F7-44E670A88962}">
      <dgm:prSet/>
      <dgm:spPr/>
      <dgm:t>
        <a:bodyPr/>
        <a:lstStyle/>
        <a:p>
          <a:endParaRPr lang="cs-CZ"/>
        </a:p>
      </dgm:t>
    </dgm:pt>
    <dgm:pt modelId="{F06B71B1-9939-4472-ABEE-2E3C6C795E11}" type="parTrans" cxnId="{0ECE424E-B6D7-4EED-A6F7-44E670A88962}">
      <dgm:prSet/>
      <dgm:spPr/>
      <dgm:t>
        <a:bodyPr/>
        <a:lstStyle/>
        <a:p>
          <a:endParaRPr lang="cs-CZ"/>
        </a:p>
      </dgm:t>
    </dgm:pt>
    <dgm:pt modelId="{36949352-9996-4210-9D80-B580B5B174E0}" type="pres">
      <dgm:prSet presAssocID="{CD786AE7-9ABD-4AA8-943C-E51575BD03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AF6B1A-EB02-4B44-8A2C-EF4CC25AB30F}" type="pres">
      <dgm:prSet presAssocID="{CD786AE7-9ABD-4AA8-943C-E51575BD032B}" presName="ellipse" presStyleLbl="trBgShp" presStyleIdx="0" presStyleCnt="1" custLinFactNeighborX="706" custLinFactNeighborY="9406"/>
      <dgm:spPr/>
    </dgm:pt>
    <dgm:pt modelId="{3CB4CB13-BEAD-4000-8460-E36313C496A3}" type="pres">
      <dgm:prSet presAssocID="{CD786AE7-9ABD-4AA8-943C-E51575BD032B}" presName="arrow1" presStyleLbl="fgShp" presStyleIdx="0" presStyleCnt="1" custAng="21422292" custFlipVert="0" custFlipHor="0" custScaleX="720935" custScaleY="334894" custLinFactNeighborX="1619" custLinFactNeighborY="-38171"/>
      <dgm:spPr>
        <a:prstGeom prst="flowChartSummingJunction">
          <a:avLst/>
        </a:prstGeom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BDF5EE39-85C7-4376-A748-0E6526242560}" type="pres">
      <dgm:prSet presAssocID="{CD786AE7-9ABD-4AA8-943C-E51575BD032B}" presName="rectangle" presStyleLbl="revTx" presStyleIdx="0" presStyleCnt="1" custLinFactNeighborX="3830" custLinFactNeighborY="156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DC7AC-6DE4-499D-A2C3-DB67A8B9F5F4}" type="pres">
      <dgm:prSet presAssocID="{CD786AE7-9ABD-4AA8-943C-E51575BD032B}" presName="funnel" presStyleLbl="trAlignAcc1" presStyleIdx="0" presStyleCnt="1" custScaleY="102319" custLinFactNeighborX="444" custLinFactNeighborY="3682"/>
      <dgm:spPr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</dgm:ptLst>
  <dgm:cxnLst>
    <dgm:cxn modelId="{81B5A2C8-5C97-4114-81B3-C7B44544982E}" type="presOf" srcId="{8616EC88-6128-4305-8FF0-CB8D22439555}" destId="{BDF5EE39-85C7-4376-A748-0E6526242560}" srcOrd="0" destOrd="0" presId="urn:microsoft.com/office/officeart/2005/8/layout/funnel1"/>
    <dgm:cxn modelId="{38570307-11EA-4A7C-96AE-6D48D52FA8FA}" type="presOf" srcId="{CD786AE7-9ABD-4AA8-943C-E51575BD032B}" destId="{36949352-9996-4210-9D80-B580B5B174E0}" srcOrd="0" destOrd="0" presId="urn:microsoft.com/office/officeart/2005/8/layout/funnel1"/>
    <dgm:cxn modelId="{0ECE424E-B6D7-4EED-A6F7-44E670A88962}" srcId="{CD786AE7-9ABD-4AA8-943C-E51575BD032B}" destId="{8616EC88-6128-4305-8FF0-CB8D22439555}" srcOrd="0" destOrd="0" parTransId="{F06B71B1-9939-4472-ABEE-2E3C6C795E11}" sibTransId="{653D5A21-C244-4F60-8950-58E16DB0214E}"/>
    <dgm:cxn modelId="{C936C947-966F-4D5E-959A-7B3C35B0A9EE}" type="presParOf" srcId="{36949352-9996-4210-9D80-B580B5B174E0}" destId="{20AF6B1A-EB02-4B44-8A2C-EF4CC25AB30F}" srcOrd="0" destOrd="0" presId="urn:microsoft.com/office/officeart/2005/8/layout/funnel1"/>
    <dgm:cxn modelId="{1C61A835-3D52-4614-B821-14D3C409D15A}" type="presParOf" srcId="{36949352-9996-4210-9D80-B580B5B174E0}" destId="{3CB4CB13-BEAD-4000-8460-E36313C496A3}" srcOrd="1" destOrd="0" presId="urn:microsoft.com/office/officeart/2005/8/layout/funnel1"/>
    <dgm:cxn modelId="{7FE06B36-6886-485B-BFCB-EF19A3B3E4B7}" type="presParOf" srcId="{36949352-9996-4210-9D80-B580B5B174E0}" destId="{BDF5EE39-85C7-4376-A748-0E6526242560}" srcOrd="2" destOrd="0" presId="urn:microsoft.com/office/officeart/2005/8/layout/funnel1"/>
    <dgm:cxn modelId="{A3AFBDA8-ECF1-4EFF-8447-BBEA24C69932}" type="presParOf" srcId="{36949352-9996-4210-9D80-B580B5B174E0}" destId="{0BADC7AC-6DE4-499D-A2C3-DB67A8B9F5F4}" srcOrd="3" destOrd="0" presId="urn:microsoft.com/office/officeart/2005/8/layout/funnel1"/>
  </dgm:cxnLst>
  <dgm:bg>
    <a:solidFill>
      <a:schemeClr val="accent6">
        <a:lumMod val="60000"/>
        <a:lumOff val="40000"/>
      </a:schemeClr>
    </a:solidFill>
  </dgm:bg>
  <dgm:whole>
    <a:ln>
      <a:solidFill>
        <a:schemeClr val="accent6">
          <a:lumMod val="50000"/>
        </a:schemeClr>
      </a:solidFill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D786AE7-9ABD-4AA8-943C-E51575BD032B}" type="doc">
      <dgm:prSet loTypeId="urn:microsoft.com/office/officeart/2005/8/layout/funnel1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8616EC88-6128-4305-8FF0-CB8D22439555}">
      <dgm:prSet phldrT="[Text]" custT="1"/>
      <dgm:spPr/>
      <dgm:t>
        <a:bodyPr/>
        <a:lstStyle/>
        <a:p>
          <a:endParaRPr lang="cs-CZ" sz="4000" b="1" dirty="0"/>
        </a:p>
      </dgm:t>
    </dgm:pt>
    <dgm:pt modelId="{653D5A21-C244-4F60-8950-58E16DB0214E}" type="sibTrans" cxnId="{0ECE424E-B6D7-4EED-A6F7-44E670A88962}">
      <dgm:prSet/>
      <dgm:spPr/>
      <dgm:t>
        <a:bodyPr/>
        <a:lstStyle/>
        <a:p>
          <a:endParaRPr lang="cs-CZ"/>
        </a:p>
      </dgm:t>
    </dgm:pt>
    <dgm:pt modelId="{F06B71B1-9939-4472-ABEE-2E3C6C795E11}" type="parTrans" cxnId="{0ECE424E-B6D7-4EED-A6F7-44E670A88962}">
      <dgm:prSet/>
      <dgm:spPr/>
      <dgm:t>
        <a:bodyPr/>
        <a:lstStyle/>
        <a:p>
          <a:endParaRPr lang="cs-CZ"/>
        </a:p>
      </dgm:t>
    </dgm:pt>
    <dgm:pt modelId="{36949352-9996-4210-9D80-B580B5B174E0}" type="pres">
      <dgm:prSet presAssocID="{CD786AE7-9ABD-4AA8-943C-E51575BD03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AF6B1A-EB02-4B44-8A2C-EF4CC25AB30F}" type="pres">
      <dgm:prSet presAssocID="{CD786AE7-9ABD-4AA8-943C-E51575BD032B}" presName="ellipse" presStyleLbl="trBgShp" presStyleIdx="0" presStyleCnt="1" custLinFactNeighborX="706" custLinFactNeighborY="9406"/>
      <dgm:spPr/>
    </dgm:pt>
    <dgm:pt modelId="{3CB4CB13-BEAD-4000-8460-E36313C496A3}" type="pres">
      <dgm:prSet presAssocID="{CD786AE7-9ABD-4AA8-943C-E51575BD032B}" presName="arrow1" presStyleLbl="fgShp" presStyleIdx="0" presStyleCnt="1" custAng="0" custFlipVert="0" custFlipHor="0" custScaleX="720935" custScaleY="334894" custLinFactNeighborX="14822" custLinFactNeighborY="-4851"/>
      <dgm:spPr>
        <a:prstGeom prst="flowChartSummingJunction">
          <a:avLst/>
        </a:prstGeom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BDF5EE39-85C7-4376-A748-0E6526242560}" type="pres">
      <dgm:prSet presAssocID="{CD786AE7-9ABD-4AA8-943C-E51575BD032B}" presName="rectangle" presStyleLbl="revTx" presStyleIdx="0" presStyleCnt="1" custAng="21373788" custLinFactNeighborX="3830" custLinFactNeighborY="-868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ADC7AC-6DE4-499D-A2C3-DB67A8B9F5F4}" type="pres">
      <dgm:prSet presAssocID="{CD786AE7-9ABD-4AA8-943C-E51575BD032B}" presName="funnel" presStyleLbl="trAlignAcc1" presStyleIdx="0" presStyleCnt="1" custLinFactNeighborX="444" custLinFactNeighborY="3682"/>
      <dgm:spPr/>
      <dgm:t>
        <a:bodyPr/>
        <a:lstStyle/>
        <a:p>
          <a:endParaRPr lang="cs-CZ"/>
        </a:p>
      </dgm:t>
    </dgm:pt>
  </dgm:ptLst>
  <dgm:cxnLst>
    <dgm:cxn modelId="{6FF5F7E3-B02C-4598-90A0-027B8776DA45}" type="presOf" srcId="{8616EC88-6128-4305-8FF0-CB8D22439555}" destId="{BDF5EE39-85C7-4376-A748-0E6526242560}" srcOrd="0" destOrd="0" presId="urn:microsoft.com/office/officeart/2005/8/layout/funnel1"/>
    <dgm:cxn modelId="{2F9226FF-81E9-435A-A258-A9F548271C48}" type="presOf" srcId="{CD786AE7-9ABD-4AA8-943C-E51575BD032B}" destId="{36949352-9996-4210-9D80-B580B5B174E0}" srcOrd="0" destOrd="0" presId="urn:microsoft.com/office/officeart/2005/8/layout/funnel1"/>
    <dgm:cxn modelId="{0ECE424E-B6D7-4EED-A6F7-44E670A88962}" srcId="{CD786AE7-9ABD-4AA8-943C-E51575BD032B}" destId="{8616EC88-6128-4305-8FF0-CB8D22439555}" srcOrd="0" destOrd="0" parTransId="{F06B71B1-9939-4472-ABEE-2E3C6C795E11}" sibTransId="{653D5A21-C244-4F60-8950-58E16DB0214E}"/>
    <dgm:cxn modelId="{CE98DF2C-DF17-4702-AAEC-1DD567793197}" type="presParOf" srcId="{36949352-9996-4210-9D80-B580B5B174E0}" destId="{20AF6B1A-EB02-4B44-8A2C-EF4CC25AB30F}" srcOrd="0" destOrd="0" presId="urn:microsoft.com/office/officeart/2005/8/layout/funnel1"/>
    <dgm:cxn modelId="{0BFB27EB-E788-4CB7-81EA-B2E7710EF7A0}" type="presParOf" srcId="{36949352-9996-4210-9D80-B580B5B174E0}" destId="{3CB4CB13-BEAD-4000-8460-E36313C496A3}" srcOrd="1" destOrd="0" presId="urn:microsoft.com/office/officeart/2005/8/layout/funnel1"/>
    <dgm:cxn modelId="{0C4997AB-485E-4EBF-ADC5-9BDCCFA6EB47}" type="presParOf" srcId="{36949352-9996-4210-9D80-B580B5B174E0}" destId="{BDF5EE39-85C7-4376-A748-0E6526242560}" srcOrd="2" destOrd="0" presId="urn:microsoft.com/office/officeart/2005/8/layout/funnel1"/>
    <dgm:cxn modelId="{CCE65EB1-D358-439E-AECF-CA09F6B0070C}" type="presParOf" srcId="{36949352-9996-4210-9D80-B580B5B174E0}" destId="{0BADC7AC-6DE4-499D-A2C3-DB67A8B9F5F4}" srcOrd="3" destOrd="0" presId="urn:microsoft.com/office/officeart/2005/8/layout/funnel1"/>
  </dgm:cxnLst>
  <dgm:bg>
    <a:solidFill>
      <a:schemeClr val="accent6">
        <a:lumMod val="60000"/>
        <a:lumOff val="40000"/>
      </a:schemeClr>
    </a:solidFill>
  </dgm:bg>
  <dgm:whole>
    <a:ln>
      <a:solidFill>
        <a:schemeClr val="accent6">
          <a:lumMod val="50000"/>
        </a:schemeClr>
      </a:solidFill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6B1A-EB02-4B44-8A2C-EF4CC25AB30F}">
      <dsp:nvSpPr>
        <dsp:cNvPr id="0" name=""/>
        <dsp:cNvSpPr/>
      </dsp:nvSpPr>
      <dsp:spPr>
        <a:xfrm>
          <a:off x="1090585" y="1112407"/>
          <a:ext cx="3297078" cy="1145032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4CB13-BEAD-4000-8460-E36313C496A3}">
      <dsp:nvSpPr>
        <dsp:cNvPr id="0" name=""/>
        <dsp:cNvSpPr/>
      </dsp:nvSpPr>
      <dsp:spPr>
        <a:xfrm>
          <a:off x="2236390" y="3851783"/>
          <a:ext cx="638968" cy="408939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F5EE39-85C7-4376-A748-0E6526242560}">
      <dsp:nvSpPr>
        <dsp:cNvPr id="0" name=""/>
        <dsp:cNvSpPr/>
      </dsp:nvSpPr>
      <dsp:spPr>
        <a:xfrm>
          <a:off x="1022349" y="4178935"/>
          <a:ext cx="3067050" cy="766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5</a:t>
          </a:r>
          <a:endParaRPr lang="cs-CZ" sz="4000" b="1" kern="1200" dirty="0"/>
        </a:p>
      </dsp:txBody>
      <dsp:txXfrm>
        <a:off x="1022349" y="4178935"/>
        <a:ext cx="3067050" cy="766762"/>
      </dsp:txXfrm>
    </dsp:sp>
    <dsp:sp modelId="{CCCB749F-E279-4CA4-8BE2-3AD8BBF376C3}">
      <dsp:nvSpPr>
        <dsp:cNvPr id="0" name=""/>
        <dsp:cNvSpPr/>
      </dsp:nvSpPr>
      <dsp:spPr>
        <a:xfrm>
          <a:off x="3854472" y="4584708"/>
          <a:ext cx="1150143" cy="1150143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4</a:t>
          </a:r>
          <a:endParaRPr lang="cs-CZ" sz="4900" kern="1200" dirty="0"/>
        </a:p>
      </dsp:txBody>
      <dsp:txXfrm>
        <a:off x="4022907" y="4753143"/>
        <a:ext cx="813273" cy="813273"/>
      </dsp:txXfrm>
    </dsp:sp>
    <dsp:sp modelId="{9BB57EC0-57C5-4859-BC3C-B689368C1262}">
      <dsp:nvSpPr>
        <dsp:cNvPr id="0" name=""/>
        <dsp:cNvSpPr/>
      </dsp:nvSpPr>
      <dsp:spPr>
        <a:xfrm>
          <a:off x="139697" y="4513270"/>
          <a:ext cx="1150143" cy="1150143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b="0" kern="1200" dirty="0" smtClean="0"/>
            <a:t>1</a:t>
          </a:r>
          <a:endParaRPr lang="cs-CZ" sz="4900" b="0" kern="1200" dirty="0"/>
        </a:p>
      </dsp:txBody>
      <dsp:txXfrm>
        <a:off x="308132" y="4681705"/>
        <a:ext cx="813273" cy="813273"/>
      </dsp:txXfrm>
    </dsp:sp>
    <dsp:sp modelId="{0BADC7AC-6DE4-499D-A2C3-DB67A8B9F5F4}">
      <dsp:nvSpPr>
        <dsp:cNvPr id="0" name=""/>
        <dsp:cNvSpPr/>
      </dsp:nvSpPr>
      <dsp:spPr>
        <a:xfrm>
          <a:off x="782649" y="1012815"/>
          <a:ext cx="3578225" cy="2862580"/>
        </a:xfrm>
        <a:prstGeom prst="funnel">
          <a:avLst/>
        </a:prstGeom>
        <a:solidFill>
          <a:schemeClr val="accent6">
            <a:lumMod val="50000"/>
            <a:alpha val="40000"/>
          </a:schemeClr>
        </a:solidFill>
        <a:ln w="9525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6B1A-EB02-4B44-8A2C-EF4CC25AB30F}">
      <dsp:nvSpPr>
        <dsp:cNvPr id="0" name=""/>
        <dsp:cNvSpPr/>
      </dsp:nvSpPr>
      <dsp:spPr>
        <a:xfrm>
          <a:off x="925501" y="1155690"/>
          <a:ext cx="3297078" cy="1145032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4CB13-BEAD-4000-8460-E36313C496A3}">
      <dsp:nvSpPr>
        <dsp:cNvPr id="0" name=""/>
        <dsp:cNvSpPr/>
      </dsp:nvSpPr>
      <dsp:spPr>
        <a:xfrm>
          <a:off x="2236390" y="3851783"/>
          <a:ext cx="638968" cy="408939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F5EE39-85C7-4376-A748-0E6526242560}">
      <dsp:nvSpPr>
        <dsp:cNvPr id="0" name=""/>
        <dsp:cNvSpPr/>
      </dsp:nvSpPr>
      <dsp:spPr>
        <a:xfrm>
          <a:off x="1022349" y="4178935"/>
          <a:ext cx="3067050" cy="766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5</a:t>
          </a:r>
          <a:endParaRPr lang="cs-CZ" sz="4000" b="1" kern="1200" dirty="0"/>
        </a:p>
      </dsp:txBody>
      <dsp:txXfrm>
        <a:off x="1022349" y="4178935"/>
        <a:ext cx="3067050" cy="766762"/>
      </dsp:txXfrm>
    </dsp:sp>
    <dsp:sp modelId="{CCCB749F-E279-4CA4-8BE2-3AD8BBF376C3}">
      <dsp:nvSpPr>
        <dsp:cNvPr id="0" name=""/>
        <dsp:cNvSpPr/>
      </dsp:nvSpPr>
      <dsp:spPr>
        <a:xfrm>
          <a:off x="3854472" y="4584708"/>
          <a:ext cx="1150143" cy="1150143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2</a:t>
          </a:r>
          <a:endParaRPr lang="cs-CZ" sz="4900" kern="1200" dirty="0"/>
        </a:p>
      </dsp:txBody>
      <dsp:txXfrm>
        <a:off x="4022907" y="4753143"/>
        <a:ext cx="813273" cy="813273"/>
      </dsp:txXfrm>
    </dsp:sp>
    <dsp:sp modelId="{9BB57EC0-57C5-4859-BC3C-B689368C1262}">
      <dsp:nvSpPr>
        <dsp:cNvPr id="0" name=""/>
        <dsp:cNvSpPr/>
      </dsp:nvSpPr>
      <dsp:spPr>
        <a:xfrm>
          <a:off x="139697" y="4513270"/>
          <a:ext cx="1150143" cy="1150143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3</a:t>
          </a:r>
          <a:endParaRPr lang="cs-CZ" sz="4900" kern="1200" dirty="0"/>
        </a:p>
      </dsp:txBody>
      <dsp:txXfrm>
        <a:off x="308132" y="4681705"/>
        <a:ext cx="813273" cy="813273"/>
      </dsp:txXfrm>
    </dsp:sp>
    <dsp:sp modelId="{0BADC7AC-6DE4-499D-A2C3-DB67A8B9F5F4}">
      <dsp:nvSpPr>
        <dsp:cNvPr id="0" name=""/>
        <dsp:cNvSpPr/>
      </dsp:nvSpPr>
      <dsp:spPr>
        <a:xfrm>
          <a:off x="782649" y="1012815"/>
          <a:ext cx="3578225" cy="2862580"/>
        </a:xfrm>
        <a:prstGeom prst="funnel">
          <a:avLst/>
        </a:prstGeom>
        <a:solidFill>
          <a:schemeClr val="accent6">
            <a:lumMod val="50000"/>
            <a:alpha val="40000"/>
          </a:schemeClr>
        </a:solidFill>
        <a:ln w="9525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6B1A-EB02-4B44-8A2C-EF4CC25AB30F}">
      <dsp:nvSpPr>
        <dsp:cNvPr id="0" name=""/>
        <dsp:cNvSpPr/>
      </dsp:nvSpPr>
      <dsp:spPr>
        <a:xfrm>
          <a:off x="925501" y="1155690"/>
          <a:ext cx="3297078" cy="1145032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4CB13-BEAD-4000-8460-E36313C496A3}">
      <dsp:nvSpPr>
        <dsp:cNvPr id="0" name=""/>
        <dsp:cNvSpPr/>
      </dsp:nvSpPr>
      <dsp:spPr>
        <a:xfrm>
          <a:off x="2236390" y="3851783"/>
          <a:ext cx="638968" cy="408939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F5EE39-85C7-4376-A748-0E6526242560}">
      <dsp:nvSpPr>
        <dsp:cNvPr id="0" name=""/>
        <dsp:cNvSpPr/>
      </dsp:nvSpPr>
      <dsp:spPr>
        <a:xfrm>
          <a:off x="1022349" y="4178935"/>
          <a:ext cx="3067050" cy="766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5</a:t>
          </a:r>
          <a:endParaRPr lang="cs-CZ" sz="4000" b="1" kern="1200" dirty="0"/>
        </a:p>
      </dsp:txBody>
      <dsp:txXfrm>
        <a:off x="1022349" y="4178935"/>
        <a:ext cx="3067050" cy="766762"/>
      </dsp:txXfrm>
    </dsp:sp>
    <dsp:sp modelId="{CCCB749F-E279-4CA4-8BE2-3AD8BBF376C3}">
      <dsp:nvSpPr>
        <dsp:cNvPr id="0" name=""/>
        <dsp:cNvSpPr/>
      </dsp:nvSpPr>
      <dsp:spPr>
        <a:xfrm>
          <a:off x="3854472" y="4584708"/>
          <a:ext cx="1150143" cy="1150143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0</a:t>
          </a:r>
          <a:endParaRPr lang="cs-CZ" sz="4900" kern="1200" dirty="0"/>
        </a:p>
      </dsp:txBody>
      <dsp:txXfrm>
        <a:off x="4022907" y="4753143"/>
        <a:ext cx="813273" cy="813273"/>
      </dsp:txXfrm>
    </dsp:sp>
    <dsp:sp modelId="{9BB57EC0-57C5-4859-BC3C-B689368C1262}">
      <dsp:nvSpPr>
        <dsp:cNvPr id="0" name=""/>
        <dsp:cNvSpPr/>
      </dsp:nvSpPr>
      <dsp:spPr>
        <a:xfrm>
          <a:off x="139697" y="4513270"/>
          <a:ext cx="1150143" cy="1150143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5</a:t>
          </a:r>
          <a:endParaRPr lang="cs-CZ" sz="4900" kern="1200" dirty="0"/>
        </a:p>
      </dsp:txBody>
      <dsp:txXfrm>
        <a:off x="308132" y="4681705"/>
        <a:ext cx="813273" cy="813273"/>
      </dsp:txXfrm>
    </dsp:sp>
    <dsp:sp modelId="{0BADC7AC-6DE4-499D-A2C3-DB67A8B9F5F4}">
      <dsp:nvSpPr>
        <dsp:cNvPr id="0" name=""/>
        <dsp:cNvSpPr/>
      </dsp:nvSpPr>
      <dsp:spPr>
        <a:xfrm>
          <a:off x="782649" y="941365"/>
          <a:ext cx="3578225" cy="2862580"/>
        </a:xfrm>
        <a:prstGeom prst="funnel">
          <a:avLst/>
        </a:prstGeom>
        <a:solidFill>
          <a:schemeClr val="accent6">
            <a:lumMod val="50000"/>
            <a:alpha val="40000"/>
          </a:schemeClr>
        </a:solidFill>
        <a:ln w="9525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6B1A-EB02-4B44-8A2C-EF4CC25AB30F}">
      <dsp:nvSpPr>
        <dsp:cNvPr id="0" name=""/>
        <dsp:cNvSpPr/>
      </dsp:nvSpPr>
      <dsp:spPr>
        <a:xfrm>
          <a:off x="925501" y="1155690"/>
          <a:ext cx="3297078" cy="1145032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4CB13-BEAD-4000-8460-E36313C496A3}">
      <dsp:nvSpPr>
        <dsp:cNvPr id="0" name=""/>
        <dsp:cNvSpPr/>
      </dsp:nvSpPr>
      <dsp:spPr>
        <a:xfrm>
          <a:off x="2236390" y="3851783"/>
          <a:ext cx="638968" cy="408939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F5EE39-85C7-4376-A748-0E6526242560}">
      <dsp:nvSpPr>
        <dsp:cNvPr id="0" name=""/>
        <dsp:cNvSpPr/>
      </dsp:nvSpPr>
      <dsp:spPr>
        <a:xfrm>
          <a:off x="1022349" y="4178935"/>
          <a:ext cx="3067050" cy="766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5</a:t>
          </a:r>
          <a:endParaRPr lang="cs-CZ" sz="4000" b="1" kern="1200" dirty="0"/>
        </a:p>
      </dsp:txBody>
      <dsp:txXfrm>
        <a:off x="1022349" y="4178935"/>
        <a:ext cx="3067050" cy="766762"/>
      </dsp:txXfrm>
    </dsp:sp>
    <dsp:sp modelId="{0BADC7AC-6DE4-499D-A2C3-DB67A8B9F5F4}">
      <dsp:nvSpPr>
        <dsp:cNvPr id="0" name=""/>
        <dsp:cNvSpPr/>
      </dsp:nvSpPr>
      <dsp:spPr>
        <a:xfrm>
          <a:off x="782649" y="1012815"/>
          <a:ext cx="3578225" cy="2862580"/>
        </a:xfrm>
        <a:prstGeom prst="funnel">
          <a:avLst/>
        </a:prstGeom>
        <a:solidFill>
          <a:schemeClr val="accent6">
            <a:lumMod val="50000"/>
            <a:alpha val="4000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6B1A-EB02-4B44-8A2C-EF4CC25AB30F}">
      <dsp:nvSpPr>
        <dsp:cNvPr id="0" name=""/>
        <dsp:cNvSpPr/>
      </dsp:nvSpPr>
      <dsp:spPr>
        <a:xfrm>
          <a:off x="925501" y="1155690"/>
          <a:ext cx="3297078" cy="1145032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4CB13-BEAD-4000-8460-E36313C496A3}">
      <dsp:nvSpPr>
        <dsp:cNvPr id="0" name=""/>
        <dsp:cNvSpPr/>
      </dsp:nvSpPr>
      <dsp:spPr>
        <a:xfrm>
          <a:off x="2236390" y="3851783"/>
          <a:ext cx="638968" cy="408939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F5EE39-85C7-4376-A748-0E6526242560}">
      <dsp:nvSpPr>
        <dsp:cNvPr id="0" name=""/>
        <dsp:cNvSpPr/>
      </dsp:nvSpPr>
      <dsp:spPr>
        <a:xfrm>
          <a:off x="1022349" y="4178935"/>
          <a:ext cx="3067050" cy="766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5</a:t>
          </a:r>
          <a:endParaRPr lang="cs-CZ" sz="4000" b="1" kern="1200" dirty="0"/>
        </a:p>
      </dsp:txBody>
      <dsp:txXfrm>
        <a:off x="1022349" y="4178935"/>
        <a:ext cx="3067050" cy="766762"/>
      </dsp:txXfrm>
    </dsp:sp>
    <dsp:sp modelId="{0BADC7AC-6DE4-499D-A2C3-DB67A8B9F5F4}">
      <dsp:nvSpPr>
        <dsp:cNvPr id="0" name=""/>
        <dsp:cNvSpPr/>
      </dsp:nvSpPr>
      <dsp:spPr>
        <a:xfrm>
          <a:off x="782649" y="1012815"/>
          <a:ext cx="3578225" cy="2862580"/>
        </a:xfrm>
        <a:prstGeom prst="funnel">
          <a:avLst/>
        </a:prstGeom>
        <a:solidFill>
          <a:schemeClr val="accent6">
            <a:lumMod val="50000"/>
            <a:alpha val="4000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6B1A-EB02-4B44-8A2C-EF4CC25AB30F}">
      <dsp:nvSpPr>
        <dsp:cNvPr id="0" name=""/>
        <dsp:cNvSpPr/>
      </dsp:nvSpPr>
      <dsp:spPr>
        <a:xfrm>
          <a:off x="925501" y="1155690"/>
          <a:ext cx="3297078" cy="1145032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4CB13-BEAD-4000-8460-E36313C496A3}">
      <dsp:nvSpPr>
        <dsp:cNvPr id="0" name=""/>
        <dsp:cNvSpPr/>
      </dsp:nvSpPr>
      <dsp:spPr>
        <a:xfrm>
          <a:off x="2236390" y="3851783"/>
          <a:ext cx="638968" cy="408939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F5EE39-85C7-4376-A748-0E6526242560}">
      <dsp:nvSpPr>
        <dsp:cNvPr id="0" name=""/>
        <dsp:cNvSpPr/>
      </dsp:nvSpPr>
      <dsp:spPr>
        <a:xfrm>
          <a:off x="1022349" y="4178935"/>
          <a:ext cx="3067050" cy="766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5</a:t>
          </a:r>
          <a:endParaRPr lang="cs-CZ" sz="4000" b="1" kern="1200" dirty="0"/>
        </a:p>
      </dsp:txBody>
      <dsp:txXfrm>
        <a:off x="1022349" y="4178935"/>
        <a:ext cx="3067050" cy="766762"/>
      </dsp:txXfrm>
    </dsp:sp>
    <dsp:sp modelId="{0BADC7AC-6DE4-499D-A2C3-DB67A8B9F5F4}">
      <dsp:nvSpPr>
        <dsp:cNvPr id="0" name=""/>
        <dsp:cNvSpPr/>
      </dsp:nvSpPr>
      <dsp:spPr>
        <a:xfrm>
          <a:off x="782649" y="1012815"/>
          <a:ext cx="3578225" cy="2862580"/>
        </a:xfrm>
        <a:prstGeom prst="funnel">
          <a:avLst/>
        </a:prstGeom>
        <a:solidFill>
          <a:schemeClr val="accent6">
            <a:lumMod val="50000"/>
            <a:alpha val="40000"/>
          </a:schemeClr>
        </a:solidFill>
        <a:ln w="9525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3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6B1A-EB02-4B44-8A2C-EF4CC25AB30F}">
      <dsp:nvSpPr>
        <dsp:cNvPr id="0" name=""/>
        <dsp:cNvSpPr/>
      </dsp:nvSpPr>
      <dsp:spPr>
        <a:xfrm>
          <a:off x="925501" y="1172285"/>
          <a:ext cx="3297078" cy="1145032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190500" extrusionH="127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4CB13-BEAD-4000-8460-E36313C496A3}">
      <dsp:nvSpPr>
        <dsp:cNvPr id="0" name=""/>
        <dsp:cNvSpPr/>
      </dsp:nvSpPr>
      <dsp:spPr>
        <a:xfrm rot="21422292">
          <a:off x="262945" y="3231994"/>
          <a:ext cx="4606549" cy="1369515"/>
        </a:xfrm>
        <a:prstGeom prst="flowChartSummingJunction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DF5EE39-85C7-4376-A748-0E6526242560}">
      <dsp:nvSpPr>
        <dsp:cNvPr id="0" name=""/>
        <dsp:cNvSpPr/>
      </dsp:nvSpPr>
      <dsp:spPr>
        <a:xfrm>
          <a:off x="1139818" y="4315552"/>
          <a:ext cx="3067050" cy="766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/>
        </a:p>
      </dsp:txBody>
      <dsp:txXfrm>
        <a:off x="1139818" y="4315552"/>
        <a:ext cx="3067050" cy="766762"/>
      </dsp:txXfrm>
    </dsp:sp>
    <dsp:sp modelId="{0BADC7AC-6DE4-499D-A2C3-DB67A8B9F5F4}">
      <dsp:nvSpPr>
        <dsp:cNvPr id="0" name=""/>
        <dsp:cNvSpPr/>
      </dsp:nvSpPr>
      <dsp:spPr>
        <a:xfrm>
          <a:off x="782649" y="996219"/>
          <a:ext cx="3578225" cy="2928963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F6B1A-EB02-4B44-8A2C-EF4CC25AB30F}">
      <dsp:nvSpPr>
        <dsp:cNvPr id="0" name=""/>
        <dsp:cNvSpPr/>
      </dsp:nvSpPr>
      <dsp:spPr>
        <a:xfrm>
          <a:off x="925501" y="1155690"/>
          <a:ext cx="3297078" cy="1145032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190500" extrusionH="1270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4CB13-BEAD-4000-8460-E36313C496A3}">
      <dsp:nvSpPr>
        <dsp:cNvPr id="0" name=""/>
        <dsp:cNvSpPr/>
      </dsp:nvSpPr>
      <dsp:spPr>
        <a:xfrm>
          <a:off x="347308" y="3351657"/>
          <a:ext cx="4606549" cy="1369515"/>
        </a:xfrm>
        <a:prstGeom prst="flowChartSummingJunction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DF5EE39-85C7-4376-A748-0E6526242560}">
      <dsp:nvSpPr>
        <dsp:cNvPr id="0" name=""/>
        <dsp:cNvSpPr/>
      </dsp:nvSpPr>
      <dsp:spPr>
        <a:xfrm rot="21373788">
          <a:off x="1139818" y="3513140"/>
          <a:ext cx="3067050" cy="766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000" b="1" kern="1200" dirty="0"/>
        </a:p>
      </dsp:txBody>
      <dsp:txXfrm>
        <a:off x="1139818" y="3513140"/>
        <a:ext cx="3067050" cy="766762"/>
      </dsp:txXfrm>
    </dsp:sp>
    <dsp:sp modelId="{0BADC7AC-6DE4-499D-A2C3-DB67A8B9F5F4}">
      <dsp:nvSpPr>
        <dsp:cNvPr id="0" name=""/>
        <dsp:cNvSpPr/>
      </dsp:nvSpPr>
      <dsp:spPr>
        <a:xfrm>
          <a:off x="782649" y="1012815"/>
          <a:ext cx="3578225" cy="2862580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D89DD-476E-4002-AC65-9F79E268982F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6DA40-41F8-407E-8B5F-8EBA416442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microsoft.com/office/2007/relationships/diagramDrawing" Target="../diagrams/drawing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.wmf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microsoft.com/office/2007/relationships/diagramDrawing" Target="../diagrams/drawing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.wmf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</a:t>
            </a:r>
            <a:r>
              <a:rPr lang="cs-CZ" b="1" dirty="0" smtClean="0"/>
              <a:t>1689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VY_32_INOVACE_008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</a:t>
            </a:r>
            <a:r>
              <a:rPr lang="cs-CZ" sz="2600" b="1" dirty="0" smtClean="0"/>
              <a:t>Inovace a zkvalitnění výuky prostřednictvím ICT</a:t>
            </a:r>
            <a:r>
              <a:rPr lang="cs-CZ" b="1" dirty="0" smtClean="0"/>
              <a:t>		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Početní operace v oboru 0 - 5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30. 4. 2012</a:t>
            </a:r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14290"/>
            <a:ext cx="8429684" cy="128588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Klíčová slova</a:t>
            </a:r>
            <a:br>
              <a:rPr lang="cs-CZ" sz="2400" b="1" dirty="0" smtClean="0"/>
            </a:br>
            <a:r>
              <a:rPr lang="cs-CZ" sz="2400" b="1" dirty="0" smtClean="0"/>
              <a:t>počítání do 5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Anotace:</a:t>
            </a:r>
          </a:p>
          <a:p>
            <a:pPr>
              <a:buNone/>
            </a:pPr>
            <a:r>
              <a:rPr lang="cs-CZ" b="1" dirty="0" smtClean="0"/>
              <a:t>Prezentace je zaměřena na názorný výklad a samostatnou práci žáků na počítači k procvičování početních operací 0 - 5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Počítáme do 5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454754356"/>
              </p:ext>
            </p:extLst>
          </p:nvPr>
        </p:nvGraphicFramePr>
        <p:xfrm>
          <a:off x="3643306" y="285728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1500174"/>
            <a:ext cx="3008313" cy="46910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1+4=</a:t>
            </a:r>
          </a:p>
          <a:p>
            <a:r>
              <a:rPr lang="cs-CZ" sz="4000" dirty="0" smtClean="0"/>
              <a:t>4+1=</a:t>
            </a:r>
          </a:p>
          <a:p>
            <a:endParaRPr lang="cs-CZ" sz="4000" dirty="0"/>
          </a:p>
          <a:p>
            <a:r>
              <a:rPr lang="cs-CZ" sz="4000" dirty="0" smtClean="0"/>
              <a:t>5-1=</a:t>
            </a:r>
          </a:p>
          <a:p>
            <a:r>
              <a:rPr lang="cs-CZ" sz="4000" dirty="0" smtClean="0"/>
              <a:t>5-4=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7524328" y="2526310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380312" y="3645024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734677" y="1406110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7668344" y="692696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668344" y="1379660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Počítáme do 5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1500174"/>
            <a:ext cx="3008313" cy="46910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3+2=</a:t>
            </a:r>
          </a:p>
          <a:p>
            <a:r>
              <a:rPr lang="cs-CZ" sz="4000" dirty="0" smtClean="0"/>
              <a:t>2+3=</a:t>
            </a:r>
          </a:p>
          <a:p>
            <a:endParaRPr lang="cs-CZ" sz="4000" dirty="0"/>
          </a:p>
          <a:p>
            <a:r>
              <a:rPr lang="cs-CZ" sz="4000" dirty="0" smtClean="0"/>
              <a:t>5-2=</a:t>
            </a:r>
          </a:p>
          <a:p>
            <a:r>
              <a:rPr lang="cs-CZ" sz="4000" dirty="0" smtClean="0"/>
              <a:t>5-3=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3851920" y="1907866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372200" y="1398969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067944" y="764704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851920" y="3212976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379016" y="2204864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Počítáme do 5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1500174"/>
            <a:ext cx="3008313" cy="46910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5+0=</a:t>
            </a:r>
          </a:p>
          <a:p>
            <a:r>
              <a:rPr lang="cs-CZ" sz="4000" dirty="0" smtClean="0"/>
              <a:t>0+5=</a:t>
            </a:r>
          </a:p>
          <a:p>
            <a:endParaRPr lang="cs-CZ" sz="4000" dirty="0"/>
          </a:p>
          <a:p>
            <a:r>
              <a:rPr lang="cs-CZ" sz="4000" dirty="0" smtClean="0"/>
              <a:t>5-0=</a:t>
            </a:r>
          </a:p>
          <a:p>
            <a:r>
              <a:rPr lang="cs-CZ" sz="4000" dirty="0" smtClean="0"/>
              <a:t>5-5=</a:t>
            </a:r>
          </a:p>
        </p:txBody>
      </p:sp>
      <p:sp>
        <p:nvSpPr>
          <p:cNvPr id="9" name="Elipsa 8"/>
          <p:cNvSpPr/>
          <p:nvPr/>
        </p:nvSpPr>
        <p:spPr>
          <a:xfrm>
            <a:off x="6572264" y="1500174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286380" y="2500306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072066" y="1714488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715008" y="1428736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000760" y="2214554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Počítáme do 5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1500174"/>
            <a:ext cx="3008313" cy="46910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2+2+1=</a:t>
            </a:r>
          </a:p>
          <a:p>
            <a:r>
              <a:rPr lang="cs-CZ" sz="4000" dirty="0" smtClean="0"/>
              <a:t>1+2+2=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7380312" y="4869160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740352" y="692696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707904" y="4869160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740352" y="1412776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452320" y="3789040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Počítáme do 5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1500174"/>
            <a:ext cx="3008313" cy="46910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3+1+1=</a:t>
            </a:r>
          </a:p>
          <a:p>
            <a:r>
              <a:rPr lang="cs-CZ" sz="4000" dirty="0" smtClean="0"/>
              <a:t>1+1+3=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4643438" y="4357694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643306" y="4357694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143372" y="5143512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668344" y="332656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779912" y="476672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Počítáme do 5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1500174"/>
            <a:ext cx="3008313" cy="46910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2+1+1+1=</a:t>
            </a:r>
          </a:p>
          <a:p>
            <a:r>
              <a:rPr lang="cs-CZ" sz="4000" dirty="0" smtClean="0"/>
              <a:t>1+1+1+2=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3995936" y="3573016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452320" y="3356992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724128" y="5085184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300192" y="404664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5364088" y="404664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85728"/>
            <a:ext cx="3008313" cy="116205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Slovní úloha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1500174"/>
            <a:ext cx="3008313" cy="46910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V MÍSE BYLO 5 JAHOD.</a:t>
            </a:r>
          </a:p>
          <a:p>
            <a:r>
              <a:rPr lang="cs-CZ" sz="2400" dirty="0" smtClean="0"/>
              <a:t>MÍŠA 2 SNĚDL.</a:t>
            </a:r>
          </a:p>
          <a:p>
            <a:endParaRPr lang="cs-CZ" sz="2400" dirty="0" smtClean="0"/>
          </a:p>
          <a:p>
            <a:r>
              <a:rPr lang="cs-CZ" sz="2400" b="1" dirty="0" smtClean="0"/>
              <a:t>KOLIK JAHOD ZBYLO NA MÍSE?</a:t>
            </a:r>
          </a:p>
        </p:txBody>
      </p:sp>
      <p:pic>
        <p:nvPicPr>
          <p:cNvPr id="14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3649889">
            <a:off x="5075657" y="2514043"/>
            <a:ext cx="1224275" cy="936000"/>
          </a:xfrm>
          <a:prstGeom prst="rect">
            <a:avLst/>
          </a:prstGeom>
          <a:noFill/>
        </p:spPr>
      </p:pic>
      <p:pic>
        <p:nvPicPr>
          <p:cNvPr id="15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15074" y="2357430"/>
            <a:ext cx="1224275" cy="936000"/>
          </a:xfrm>
          <a:prstGeom prst="rect">
            <a:avLst/>
          </a:prstGeom>
          <a:noFill/>
        </p:spPr>
      </p:pic>
      <p:pic>
        <p:nvPicPr>
          <p:cNvPr id="16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7811911">
            <a:off x="5855431" y="1873235"/>
            <a:ext cx="1224275" cy="936000"/>
          </a:xfrm>
          <a:prstGeom prst="rect">
            <a:avLst/>
          </a:prstGeom>
          <a:noFill/>
        </p:spPr>
      </p:pic>
      <p:pic>
        <p:nvPicPr>
          <p:cNvPr id="17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29190" y="1643050"/>
            <a:ext cx="1224275" cy="936000"/>
          </a:xfrm>
          <a:prstGeom prst="rect">
            <a:avLst/>
          </a:prstGeom>
          <a:noFill/>
        </p:spPr>
      </p:pic>
      <p:pic>
        <p:nvPicPr>
          <p:cNvPr id="18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781819">
            <a:off x="5509272" y="2956411"/>
            <a:ext cx="1224275" cy="936000"/>
          </a:xfrm>
          <a:prstGeom prst="rect">
            <a:avLst/>
          </a:prstGeom>
          <a:noFill/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83568" y="4149080"/>
          <a:ext cx="2304256" cy="8229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04256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48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5 – 2 =</a:t>
                      </a:r>
                      <a:endParaRPr lang="cs-CZ" sz="4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Slovní úloha -  řešení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8596" y="1500174"/>
            <a:ext cx="3008313" cy="46910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V MÍSE BYLO 5 JAHOD.</a:t>
            </a:r>
          </a:p>
          <a:p>
            <a:r>
              <a:rPr lang="cs-CZ" sz="2400" dirty="0" smtClean="0"/>
              <a:t>MÍŠA 2 SNĚDL.</a:t>
            </a:r>
          </a:p>
          <a:p>
            <a:endParaRPr lang="cs-CZ" sz="2400" dirty="0" smtClean="0"/>
          </a:p>
          <a:p>
            <a:r>
              <a:rPr lang="cs-CZ" sz="2400" b="1" dirty="0" smtClean="0"/>
              <a:t>KOLIK JAHOD JE NA MÍSE?</a:t>
            </a:r>
          </a:p>
          <a:p>
            <a:endParaRPr lang="cs-CZ" sz="2400" dirty="0" smtClean="0"/>
          </a:p>
          <a:p>
            <a:r>
              <a:rPr lang="cs-CZ" sz="4000" b="1" dirty="0" smtClean="0"/>
              <a:t>5-2=3</a:t>
            </a:r>
          </a:p>
        </p:txBody>
      </p:sp>
      <p:pic>
        <p:nvPicPr>
          <p:cNvPr id="14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3649889">
            <a:off x="5004219" y="1799663"/>
            <a:ext cx="1224275" cy="936000"/>
          </a:xfrm>
          <a:prstGeom prst="rect">
            <a:avLst/>
          </a:prstGeom>
          <a:noFill/>
        </p:spPr>
      </p:pic>
      <p:pic>
        <p:nvPicPr>
          <p:cNvPr id="15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86512" y="2000240"/>
            <a:ext cx="1224275" cy="936000"/>
          </a:xfrm>
          <a:prstGeom prst="rect">
            <a:avLst/>
          </a:prstGeom>
          <a:noFill/>
        </p:spPr>
      </p:pic>
      <p:pic>
        <p:nvPicPr>
          <p:cNvPr id="16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7811911">
            <a:off x="7212753" y="4730756"/>
            <a:ext cx="1224275" cy="936000"/>
          </a:xfrm>
          <a:prstGeom prst="rect">
            <a:avLst/>
          </a:prstGeom>
          <a:noFill/>
        </p:spPr>
      </p:pic>
      <p:pic>
        <p:nvPicPr>
          <p:cNvPr id="17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57818" y="2571744"/>
            <a:ext cx="1224275" cy="936000"/>
          </a:xfrm>
          <a:prstGeom prst="rect">
            <a:avLst/>
          </a:prstGeom>
          <a:noFill/>
        </p:spPr>
      </p:pic>
      <p:pic>
        <p:nvPicPr>
          <p:cNvPr id="18" name="Picture 3" descr="C:\Users\Eva\AppData\Local\Microsoft\Windows\Temporary Internet Files\Content.IE5\V2D9FJ6S\MC9002460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72396" y="5429264"/>
            <a:ext cx="1224275" cy="93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/</a:t>
            </a:r>
            <a:endParaRPr lang="cs-CZ" sz="2000" b="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Words>155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Klíčová slova počítání do 5</vt:lpstr>
      <vt:lpstr>Počítáme do 5 </vt:lpstr>
      <vt:lpstr>Počítáme do 5 </vt:lpstr>
      <vt:lpstr>Počítáme do 5 </vt:lpstr>
      <vt:lpstr>Počítáme do 5 </vt:lpstr>
      <vt:lpstr>Počítáme do 5 </vt:lpstr>
      <vt:lpstr>Počítáme do 5 </vt:lpstr>
      <vt:lpstr>Slovní úloha </vt:lpstr>
      <vt:lpstr>Slovní úloha -  řešení </vt:lpstr>
      <vt:lpstr>http://office.microsoft.com/cs-cz/images/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34</cp:revision>
  <dcterms:created xsi:type="dcterms:W3CDTF">2012-04-30T04:09:51Z</dcterms:created>
  <dcterms:modified xsi:type="dcterms:W3CDTF">2013-02-17T15:47:50Z</dcterms:modified>
</cp:coreProperties>
</file>