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7" r:id="rId3"/>
    <p:sldId id="258" r:id="rId4"/>
    <p:sldId id="262" r:id="rId5"/>
    <p:sldId id="260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3" r:id="rId16"/>
    <p:sldId id="272" r:id="rId17"/>
    <p:sldId id="275" r:id="rId18"/>
    <p:sldId id="276" r:id="rId19"/>
    <p:sldId id="274" r:id="rId20"/>
    <p:sldId id="277" r:id="rId21"/>
    <p:sldId id="278" r:id="rId22"/>
    <p:sldId id="280" r:id="rId23"/>
    <p:sldId id="281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dirty="0" smtClean="0"/>
            <a:t>VY_32_Inovace_03_Matematika </a:t>
          </a:r>
          <a:r>
            <a:rPr lang="cs-CZ" sz="2000" dirty="0" smtClean="0"/>
            <a:t>6.a 7.r.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</a:t>
          </a:r>
          <a:r>
            <a:rPr lang="cs-CZ" sz="2000" dirty="0" err="1" smtClean="0"/>
            <a:t>ŠKOLY:Základní</a:t>
          </a:r>
          <a:r>
            <a:rPr lang="cs-CZ" sz="2000" dirty="0" smtClean="0"/>
            <a:t> škola </a:t>
          </a:r>
          <a:r>
            <a:rPr lang="cs-CZ" sz="2000" smtClean="0"/>
            <a:t>Dolní Benešov,přísp.organ</a:t>
          </a:r>
          <a:r>
            <a:rPr lang="cs-CZ" sz="2000" dirty="0" smtClean="0"/>
            <a:t>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Libuše </a:t>
          </a:r>
          <a:r>
            <a:rPr lang="cs-CZ" sz="2000" dirty="0" err="1" smtClean="0"/>
            <a:t>Widlová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přirozená čísla- procvičování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F1C2046-6296-4B92-90CB-EA388AA53DEB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7A5E440-BDEA-4087-9847-26E15A4F139C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9714261-6A91-4302-BFB2-0429F4253040}" type="presOf" srcId="{D1D4F407-5343-4D3F-B5B9-D407B03CAEB4}" destId="{AED2198E-93D5-4001-81B4-73124B309672}" srcOrd="1" destOrd="0" presId="urn:microsoft.com/office/officeart/2005/8/layout/target3"/>
    <dgm:cxn modelId="{36EF37CF-D504-4415-AA18-6F16AEA65990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60491D5-2861-4925-82EC-205A0563B26E}" type="presOf" srcId="{D8197B8C-B260-4A16-BDF4-0947B075E274}" destId="{25B08C86-7E15-44DC-BE7F-FFB55DD49D12}" srcOrd="0" destOrd="0" presId="urn:microsoft.com/office/officeart/2005/8/layout/target3"/>
    <dgm:cxn modelId="{E810D17E-3662-4176-BFB0-C074A69CEE5B}" type="presOf" srcId="{4C35D32F-0EAB-4CD7-82EE-45574DC2A586}" destId="{890E4F0B-2866-4A3F-A3C7-2A14B1797930}" srcOrd="1" destOrd="0" presId="urn:microsoft.com/office/officeart/2005/8/layout/target3"/>
    <dgm:cxn modelId="{274F7E0E-B6E7-4226-AE4F-6AC2F4ADA076}" type="presOf" srcId="{757F3AB3-0718-4624-B441-E567A8F0AB56}" destId="{333A1088-737F-45CB-B68E-254E46348037}" srcOrd="0" destOrd="0" presId="urn:microsoft.com/office/officeart/2005/8/layout/target3"/>
    <dgm:cxn modelId="{A1D62FA6-A414-44BF-8E2B-33A4D569D79E}" type="presOf" srcId="{D1B46980-6531-4606-95E6-44980827E919}" destId="{2BE915AB-18AA-4053-B92C-3BFC9ED204BB}" srcOrd="1" destOrd="0" presId="urn:microsoft.com/office/officeart/2005/8/layout/target3"/>
    <dgm:cxn modelId="{1E9C7CF4-3F4F-488B-8898-AB28E5DEDF5F}" type="presOf" srcId="{D1B46980-6531-4606-95E6-44980827E919}" destId="{6140AFEC-043D-4C43-A2F9-D0F5331DF3A3}" srcOrd="0" destOrd="0" presId="urn:microsoft.com/office/officeart/2005/8/layout/target3"/>
    <dgm:cxn modelId="{F2D27B58-F304-4ECE-BF72-F505ADACCEAF}" type="presOf" srcId="{D8197B8C-B260-4A16-BDF4-0947B075E274}" destId="{5A5FFA88-C948-4069-8E93-59FA12366E83}" srcOrd="1" destOrd="0" presId="urn:microsoft.com/office/officeart/2005/8/layout/target3"/>
    <dgm:cxn modelId="{A1583229-23D3-4570-9D37-5B6571E60899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E7672F3-5A89-4AAF-9F59-6D848468F36F}" type="presParOf" srcId="{333A1088-737F-45CB-B68E-254E46348037}" destId="{F5ABB229-8D3B-4694-996A-96F23CF14429}" srcOrd="0" destOrd="0" presId="urn:microsoft.com/office/officeart/2005/8/layout/target3"/>
    <dgm:cxn modelId="{D2F5C97A-FD84-4A25-A080-3952AD0455F8}" type="presParOf" srcId="{333A1088-737F-45CB-B68E-254E46348037}" destId="{F41139FD-01EE-4571-8B17-4FB00FC51163}" srcOrd="1" destOrd="0" presId="urn:microsoft.com/office/officeart/2005/8/layout/target3"/>
    <dgm:cxn modelId="{44A889B8-B439-4E34-BF74-5352ECB726CE}" type="presParOf" srcId="{333A1088-737F-45CB-B68E-254E46348037}" destId="{D005CE8C-CC26-4C3E-AC11-E15060ECD759}" srcOrd="2" destOrd="0" presId="urn:microsoft.com/office/officeart/2005/8/layout/target3"/>
    <dgm:cxn modelId="{10A57C96-1148-43E5-8711-A10CC6D316B3}" type="presParOf" srcId="{333A1088-737F-45CB-B68E-254E46348037}" destId="{2C702D82-9B77-49B7-9568-BB8EB47C3372}" srcOrd="3" destOrd="0" presId="urn:microsoft.com/office/officeart/2005/8/layout/target3"/>
    <dgm:cxn modelId="{A53DD7A9-2CE6-456D-B3BE-C3DC5EBF6654}" type="presParOf" srcId="{333A1088-737F-45CB-B68E-254E46348037}" destId="{A52A0455-90FF-4808-ABD0-F02540D31D5A}" srcOrd="4" destOrd="0" presId="urn:microsoft.com/office/officeart/2005/8/layout/target3"/>
    <dgm:cxn modelId="{4C5991DA-99DE-4E99-8385-BCB413FEB9B6}" type="presParOf" srcId="{333A1088-737F-45CB-B68E-254E46348037}" destId="{6140AFEC-043D-4C43-A2F9-D0F5331DF3A3}" srcOrd="5" destOrd="0" presId="urn:microsoft.com/office/officeart/2005/8/layout/target3"/>
    <dgm:cxn modelId="{C6B65770-6450-4AC7-89D8-BEF2CD80FBF5}" type="presParOf" srcId="{333A1088-737F-45CB-B68E-254E46348037}" destId="{9358AC05-5D7D-4327-9F80-1AD486AEA664}" srcOrd="6" destOrd="0" presId="urn:microsoft.com/office/officeart/2005/8/layout/target3"/>
    <dgm:cxn modelId="{A37FE22A-B672-45EA-9BB1-EDA9A3786156}" type="presParOf" srcId="{333A1088-737F-45CB-B68E-254E46348037}" destId="{313FC574-E1CD-4FB4-B054-0B805CE0447D}" srcOrd="7" destOrd="0" presId="urn:microsoft.com/office/officeart/2005/8/layout/target3"/>
    <dgm:cxn modelId="{1E586D63-2B57-4980-9F51-5260C7CF12A9}" type="presParOf" srcId="{333A1088-737F-45CB-B68E-254E46348037}" destId="{619D679B-A015-4ECF-8348-D1034C574F40}" srcOrd="8" destOrd="0" presId="urn:microsoft.com/office/officeart/2005/8/layout/target3"/>
    <dgm:cxn modelId="{245F8E77-1666-4F20-B134-9C576F7D4EA5}" type="presParOf" srcId="{333A1088-737F-45CB-B68E-254E46348037}" destId="{322283A8-4A27-4CDA-BAE3-F381106A9174}" srcOrd="9" destOrd="0" presId="urn:microsoft.com/office/officeart/2005/8/layout/target3"/>
    <dgm:cxn modelId="{40530711-5C54-4F81-B8D6-095A84D7A761}" type="presParOf" srcId="{333A1088-737F-45CB-B68E-254E46348037}" destId="{FFC9F71D-1B4F-4AD9-A4A6-86ADEFC8AF5C}" srcOrd="10" destOrd="0" presId="urn:microsoft.com/office/officeart/2005/8/layout/target3"/>
    <dgm:cxn modelId="{346FBA9E-80B8-4B71-B5ED-570F3E7307F7}" type="presParOf" srcId="{333A1088-737F-45CB-B68E-254E46348037}" destId="{25B08C86-7E15-44DC-BE7F-FFB55DD49D12}" srcOrd="11" destOrd="0" presId="urn:microsoft.com/office/officeart/2005/8/layout/target3"/>
    <dgm:cxn modelId="{EBDA86DF-3529-41C2-88E5-6303CB31999F}" type="presParOf" srcId="{333A1088-737F-45CB-B68E-254E46348037}" destId="{76644BE8-9D7C-4C09-B250-3D10AF48CBB7}" srcOrd="12" destOrd="0" presId="urn:microsoft.com/office/officeart/2005/8/layout/target3"/>
    <dgm:cxn modelId="{CF3BA5B7-2D77-42DE-9AD8-79A871625BFF}" type="presParOf" srcId="{333A1088-737F-45CB-B68E-254E46348037}" destId="{EE85B701-7295-41C0-BA7A-34D3756A2AE6}" srcOrd="13" destOrd="0" presId="urn:microsoft.com/office/officeart/2005/8/layout/target3"/>
    <dgm:cxn modelId="{22D72F87-BBBE-494C-BB3E-C93D1EB220B9}" type="presParOf" srcId="{333A1088-737F-45CB-B68E-254E46348037}" destId="{8BEBB6EC-1DAA-4CAC-8A25-BC0FCBD5DBD5}" srcOrd="14" destOrd="0" presId="urn:microsoft.com/office/officeart/2005/8/layout/target3"/>
    <dgm:cxn modelId="{79CC445D-DADC-44AD-9EAA-E0086D5A6151}" type="presParOf" srcId="{333A1088-737F-45CB-B68E-254E46348037}" destId="{AED2198E-93D5-4001-81B4-73124B309672}" srcOrd="15" destOrd="0" presId="urn:microsoft.com/office/officeart/2005/8/layout/target3"/>
    <dgm:cxn modelId="{25A0A5C6-C572-489F-B3F5-EAA1575B6146}" type="presParOf" srcId="{333A1088-737F-45CB-B68E-254E46348037}" destId="{2BE915AB-18AA-4053-B92C-3BFC9ED204BB}" srcOrd="16" destOrd="0" presId="urn:microsoft.com/office/officeart/2005/8/layout/target3"/>
    <dgm:cxn modelId="{E7DAC338-DF25-4FCA-A5B3-F9A1E706D11D}" type="presParOf" srcId="{333A1088-737F-45CB-B68E-254E46348037}" destId="{6BB5E863-4638-4E1D-BFDE-399D028AC4ED}" srcOrd="17" destOrd="0" presId="urn:microsoft.com/office/officeart/2005/8/layout/target3"/>
    <dgm:cxn modelId="{C590DE70-E080-4D45-B27B-64859CB47853}" type="presParOf" srcId="{333A1088-737F-45CB-B68E-254E46348037}" destId="{5A5FFA88-C948-4069-8E93-59FA12366E83}" srcOrd="18" destOrd="0" presId="urn:microsoft.com/office/officeart/2005/8/layout/target3"/>
    <dgm:cxn modelId="{8E239485-BD75-4003-A3A9-D8D2D53266C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01302" y="0"/>
          <a:ext cx="6791039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</a:t>
          </a:r>
          <a:r>
            <a:rPr lang="cs-CZ" sz="2000" kern="1200" dirty="0" err="1" smtClean="0"/>
            <a:t>ŠKOLY:Základní</a:t>
          </a:r>
          <a:r>
            <a:rPr lang="cs-CZ" sz="2000" kern="1200" dirty="0" smtClean="0"/>
            <a:t> škola </a:t>
          </a:r>
          <a:r>
            <a:rPr lang="cs-CZ" sz="2000" kern="1200" smtClean="0"/>
            <a:t>Dolní Benešov,přísp.organ</a:t>
          </a:r>
          <a:r>
            <a:rPr lang="cs-CZ" sz="2000" kern="1200" dirty="0" smtClean="0"/>
            <a:t>.</a:t>
          </a:r>
          <a:endParaRPr lang="cs-CZ" sz="2000" kern="1200" dirty="0"/>
        </a:p>
      </dsp:txBody>
      <dsp:txXfrm>
        <a:off x="1401302" y="0"/>
        <a:ext cx="6791039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791039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Libuše </a:t>
          </a:r>
          <a:r>
            <a:rPr lang="cs-CZ" sz="2000" kern="1200" dirty="0" err="1" smtClean="0"/>
            <a:t>Widlová</a:t>
          </a:r>
          <a:endParaRPr lang="cs-CZ" sz="2000" kern="1200" dirty="0"/>
        </a:p>
      </dsp:txBody>
      <dsp:txXfrm>
        <a:off x="1417873" y="453719"/>
        <a:ext cx="6791039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791039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dirty="0" smtClean="0"/>
            <a:t>VY_32_Inovace_03_Matematika </a:t>
          </a:r>
          <a:r>
            <a:rPr lang="cs-CZ" sz="2000" kern="1200" dirty="0" smtClean="0"/>
            <a:t>6.a 7.r.</a:t>
          </a:r>
          <a:endParaRPr lang="cs-CZ" sz="2000" kern="1200" dirty="0"/>
        </a:p>
      </dsp:txBody>
      <dsp:txXfrm>
        <a:off x="1417873" y="907438"/>
        <a:ext cx="6791039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791039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přirozená čísla- procvičování</a:t>
          </a:r>
          <a:endParaRPr lang="cs-CZ" sz="2000" kern="1200" dirty="0"/>
        </a:p>
      </dsp:txBody>
      <dsp:txXfrm>
        <a:off x="1417873" y="1361158"/>
        <a:ext cx="6791039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791039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417873" y="1814877"/>
        <a:ext cx="6791039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819975"/>
              </p:ext>
            </p:extLst>
          </p:nvPr>
        </p:nvGraphicFramePr>
        <p:xfrm>
          <a:off x="539552" y="620688"/>
          <a:ext cx="8208912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9092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Prezentace slouží k zábavnému procvičování početních operací s přirozenými čísly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1600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Úkol č.1 – které číslo je v posledním žlutém obdélníku?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52596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27584" y="1988840"/>
            <a:ext cx="936104" cy="504056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627784" y="2341476"/>
            <a:ext cx="720080" cy="72008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355976" y="2341476"/>
            <a:ext cx="720080" cy="72008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6156176" y="1916832"/>
            <a:ext cx="792088" cy="792088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444208" y="3933056"/>
            <a:ext cx="1152128" cy="1152128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572000" y="4653136"/>
            <a:ext cx="936104" cy="936104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907704" y="4149080"/>
            <a:ext cx="936104" cy="936104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827584" y="5301208"/>
            <a:ext cx="792088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se šipkou 13"/>
          <p:cNvCxnSpPr>
            <a:stCxn id="4" idx="3"/>
            <a:endCxn id="6" idx="2"/>
          </p:cNvCxnSpPr>
          <p:nvPr/>
        </p:nvCxnSpPr>
        <p:spPr>
          <a:xfrm>
            <a:off x="1763688" y="2240868"/>
            <a:ext cx="864096" cy="4606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3347864" y="2701516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5076056" y="2240868"/>
            <a:ext cx="1080120" cy="2520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6948264" y="2492896"/>
            <a:ext cx="0" cy="1440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5508104" y="4653136"/>
            <a:ext cx="936104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 flipV="1">
            <a:off x="2843808" y="4617132"/>
            <a:ext cx="1728192" cy="6840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>
            <a:stCxn id="11" idx="2"/>
          </p:cNvCxnSpPr>
          <p:nvPr/>
        </p:nvCxnSpPr>
        <p:spPr>
          <a:xfrm flipH="1">
            <a:off x="1403648" y="4617132"/>
            <a:ext cx="504056" cy="6840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971600" y="2056202"/>
            <a:ext cx="6840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15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015716" y="2125452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:3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384492" y="2366882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+7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256076" y="2056202"/>
            <a:ext cx="9001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.2</a:t>
            </a:r>
            <a:endParaRPr lang="cs-CZ" sz="2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948264" y="3061556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:8</a:t>
            </a:r>
            <a:endParaRPr lang="cs-CZ" sz="24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706126" y="4509120"/>
            <a:ext cx="9297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-3</a:t>
            </a:r>
            <a:endParaRPr lang="cs-CZ" sz="24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329252" y="4540308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+36</a:t>
            </a:r>
            <a:endParaRPr lang="cs-CZ" sz="24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1223176" y="4774504"/>
            <a:ext cx="7925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:4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46498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č.1 -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52596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27584" y="1988840"/>
            <a:ext cx="936104" cy="504056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627784" y="2341476"/>
            <a:ext cx="720080" cy="72008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355976" y="2341476"/>
            <a:ext cx="720080" cy="72008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6156176" y="1916832"/>
            <a:ext cx="792088" cy="792088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444208" y="3933056"/>
            <a:ext cx="1152128" cy="1152128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572000" y="4653136"/>
            <a:ext cx="936104" cy="936104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907704" y="4149080"/>
            <a:ext cx="936104" cy="936104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827584" y="5301208"/>
            <a:ext cx="792088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se šipkou 13"/>
          <p:cNvCxnSpPr>
            <a:stCxn id="4" idx="3"/>
            <a:endCxn id="6" idx="2"/>
          </p:cNvCxnSpPr>
          <p:nvPr/>
        </p:nvCxnSpPr>
        <p:spPr>
          <a:xfrm>
            <a:off x="1763688" y="2240868"/>
            <a:ext cx="864096" cy="4606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3347864" y="2701516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5076056" y="2240868"/>
            <a:ext cx="1080120" cy="2520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6948264" y="2492896"/>
            <a:ext cx="0" cy="1440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5508104" y="4653136"/>
            <a:ext cx="936104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 flipV="1">
            <a:off x="2843808" y="4617132"/>
            <a:ext cx="1728192" cy="6840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>
            <a:stCxn id="11" idx="2"/>
          </p:cNvCxnSpPr>
          <p:nvPr/>
        </p:nvCxnSpPr>
        <p:spPr>
          <a:xfrm flipH="1">
            <a:off x="1403648" y="4617132"/>
            <a:ext cx="504056" cy="6840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971600" y="2056202"/>
            <a:ext cx="6840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015716" y="2125452"/>
            <a:ext cx="720080" cy="367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:3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753798" y="2524254"/>
            <a:ext cx="4680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384492" y="236688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+7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419689" y="2481353"/>
            <a:ext cx="6840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256076" y="2056202"/>
            <a:ext cx="900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.2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365839" y="2066003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948264" y="306155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:8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761883" y="4149080"/>
            <a:ext cx="6904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706126" y="4509120"/>
            <a:ext cx="9297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-3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818379" y="4959170"/>
            <a:ext cx="6023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329252" y="454030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+36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133181" y="4373065"/>
            <a:ext cx="5580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36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1223176" y="4774504"/>
            <a:ext cx="7925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:4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951006" y="5341159"/>
            <a:ext cx="6840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5557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Úkol </a:t>
            </a:r>
            <a:r>
              <a:rPr lang="cs-CZ" dirty="0" smtClean="0"/>
              <a:t>č.2 </a:t>
            </a:r>
            <a:r>
              <a:rPr lang="cs-CZ" dirty="0"/>
              <a:t>– které číslo je v posledním žlutém </a:t>
            </a:r>
            <a:r>
              <a:rPr lang="cs-CZ" dirty="0" smtClean="0"/>
              <a:t>trojúhelníku?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899592" y="2060848"/>
            <a:ext cx="1152128" cy="1008112"/>
          </a:xfrm>
          <a:prstGeom prst="triangl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2627784" y="2422701"/>
            <a:ext cx="1008112" cy="648072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4572000" y="1628800"/>
            <a:ext cx="720080" cy="5760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4211960" y="3068960"/>
            <a:ext cx="864096" cy="792088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2051720" y="4509120"/>
            <a:ext cx="1080120" cy="5760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899592" y="5373216"/>
            <a:ext cx="1296144" cy="792088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3923928" y="5229200"/>
            <a:ext cx="1008112" cy="7200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5508104" y="5229200"/>
            <a:ext cx="792088" cy="7200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6300192" y="3465004"/>
            <a:ext cx="720080" cy="68407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7452320" y="4077072"/>
            <a:ext cx="1080120" cy="1440160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se šipkou 14"/>
          <p:cNvCxnSpPr>
            <a:endCxn id="5" idx="1"/>
          </p:cNvCxnSpPr>
          <p:nvPr/>
        </p:nvCxnSpPr>
        <p:spPr>
          <a:xfrm>
            <a:off x="1691680" y="2422701"/>
            <a:ext cx="936104" cy="3240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3599892" y="1916832"/>
            <a:ext cx="972108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4572000" y="2204864"/>
            <a:ext cx="360040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3095836" y="3807042"/>
            <a:ext cx="1116124" cy="63007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1475656" y="4797152"/>
            <a:ext cx="576064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2195736" y="5589240"/>
            <a:ext cx="172819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4932040" y="5373216"/>
            <a:ext cx="576064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V="1">
            <a:off x="6156176" y="4149080"/>
            <a:ext cx="432048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Zaoblený obdélník 32"/>
          <p:cNvSpPr/>
          <p:nvPr/>
        </p:nvSpPr>
        <p:spPr>
          <a:xfrm>
            <a:off x="7020272" y="1916832"/>
            <a:ext cx="720080" cy="648072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5" name="Přímá spojnice se šipkou 34"/>
          <p:cNvCxnSpPr>
            <a:stCxn id="12" idx="0"/>
          </p:cNvCxnSpPr>
          <p:nvPr/>
        </p:nvCxnSpPr>
        <p:spPr>
          <a:xfrm flipV="1">
            <a:off x="6660232" y="2636912"/>
            <a:ext cx="576064" cy="8280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7596336" y="2584719"/>
            <a:ext cx="396044" cy="149235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1187624" y="2584719"/>
            <a:ext cx="4680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45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006498" y="2238035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:3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797914" y="2043425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-6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752020" y="2412757"/>
            <a:ext cx="4500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.2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3154613" y="3870858"/>
            <a:ext cx="666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+21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1445314" y="4859868"/>
            <a:ext cx="8950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:3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2699792" y="529656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+27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5076056" y="518855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:5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6372200" y="454030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+13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6664633" y="2746737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:7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7917356" y="300605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148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č.2 -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899592" y="2060848"/>
            <a:ext cx="1152128" cy="1008112"/>
          </a:xfrm>
          <a:prstGeom prst="triangl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2627784" y="2422701"/>
            <a:ext cx="1008112" cy="648072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4572000" y="1628800"/>
            <a:ext cx="720080" cy="5760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4211960" y="3068960"/>
            <a:ext cx="864096" cy="792088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2051720" y="4509120"/>
            <a:ext cx="1080120" cy="5760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899592" y="5373216"/>
            <a:ext cx="1296144" cy="792088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3923928" y="5229200"/>
            <a:ext cx="1008112" cy="7200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5508104" y="5229200"/>
            <a:ext cx="792088" cy="7200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6300192" y="3465004"/>
            <a:ext cx="720080" cy="68407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7452320" y="4077072"/>
            <a:ext cx="1080120" cy="1440160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se šipkou 14"/>
          <p:cNvCxnSpPr>
            <a:endCxn id="5" idx="1"/>
          </p:cNvCxnSpPr>
          <p:nvPr/>
        </p:nvCxnSpPr>
        <p:spPr>
          <a:xfrm>
            <a:off x="1691680" y="2422701"/>
            <a:ext cx="936104" cy="3240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3599892" y="1916832"/>
            <a:ext cx="972108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4572000" y="2204864"/>
            <a:ext cx="360040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3095836" y="3807042"/>
            <a:ext cx="1116124" cy="63007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1475656" y="4797152"/>
            <a:ext cx="576064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2195736" y="5589240"/>
            <a:ext cx="172819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4932040" y="5373216"/>
            <a:ext cx="576064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V="1">
            <a:off x="6156176" y="4149080"/>
            <a:ext cx="432048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Zaoblený obdélník 32"/>
          <p:cNvSpPr/>
          <p:nvPr/>
        </p:nvSpPr>
        <p:spPr>
          <a:xfrm>
            <a:off x="7020272" y="1916832"/>
            <a:ext cx="720080" cy="648072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5" name="Přímá spojnice se šipkou 34"/>
          <p:cNvCxnSpPr>
            <a:stCxn id="12" idx="0"/>
          </p:cNvCxnSpPr>
          <p:nvPr/>
        </p:nvCxnSpPr>
        <p:spPr>
          <a:xfrm flipV="1">
            <a:off x="6660232" y="2636912"/>
            <a:ext cx="576064" cy="8280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7596336" y="2584719"/>
            <a:ext cx="396044" cy="149235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1187624" y="2584719"/>
            <a:ext cx="4680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45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006498" y="2238035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:3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771800" y="263691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797914" y="2043425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-6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734018" y="1732166"/>
            <a:ext cx="4680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752020" y="2412757"/>
            <a:ext cx="4500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.2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4391980" y="326742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3154613" y="3870858"/>
            <a:ext cx="666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+21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2339752" y="454030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39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1445314" y="4859868"/>
            <a:ext cx="8950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:3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1187624" y="5589240"/>
            <a:ext cx="705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2699792" y="529656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+27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4211960" y="5296562"/>
            <a:ext cx="5400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40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5076056" y="518855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:5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5724128" y="537321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6372200" y="454030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+13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6372200" y="362237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21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6664633" y="2746737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:7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7096681" y="2101498"/>
            <a:ext cx="6436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7917356" y="300605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-3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7794358" y="4854050"/>
            <a:ext cx="717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1645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Úkol č.3 – které číslo je v prvním obdélníku?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5576" y="2060848"/>
            <a:ext cx="864096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699792" y="2384884"/>
            <a:ext cx="1008112" cy="756084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076056" y="2060848"/>
            <a:ext cx="792088" cy="702078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851920" y="4509120"/>
            <a:ext cx="1080120" cy="792088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444208" y="4149080"/>
            <a:ext cx="1080120" cy="75608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1619672" y="2204864"/>
            <a:ext cx="108012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stCxn id="5" idx="6"/>
            <a:endCxn id="6" idx="2"/>
          </p:cNvCxnSpPr>
          <p:nvPr/>
        </p:nvCxnSpPr>
        <p:spPr>
          <a:xfrm flipV="1">
            <a:off x="3707904" y="2411887"/>
            <a:ext cx="1368152" cy="35103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4427984" y="2684169"/>
            <a:ext cx="900100" cy="174619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7" idx="6"/>
            <a:endCxn id="8" idx="1"/>
          </p:cNvCxnSpPr>
          <p:nvPr/>
        </p:nvCxnSpPr>
        <p:spPr>
          <a:xfrm flipV="1">
            <a:off x="4932040" y="4527122"/>
            <a:ext cx="1512168" cy="37804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6660232" y="436510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50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292080" y="4385351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.5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022050" y="3238493"/>
            <a:ext cx="6120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+3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986935" y="2310764"/>
            <a:ext cx="882098" cy="3780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-8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127800" y="212609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2764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Úkol č.3 – řešení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5576" y="2060848"/>
            <a:ext cx="864096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699792" y="2384884"/>
            <a:ext cx="1008112" cy="756084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076056" y="2060848"/>
            <a:ext cx="792088" cy="702078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851920" y="4509120"/>
            <a:ext cx="1080120" cy="792088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444208" y="4149080"/>
            <a:ext cx="1080120" cy="75608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1619672" y="2204864"/>
            <a:ext cx="108012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stCxn id="5" idx="6"/>
            <a:endCxn id="6" idx="2"/>
          </p:cNvCxnSpPr>
          <p:nvPr/>
        </p:nvCxnSpPr>
        <p:spPr>
          <a:xfrm flipV="1">
            <a:off x="3707904" y="2411887"/>
            <a:ext cx="1368152" cy="35103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4427984" y="2684169"/>
            <a:ext cx="900100" cy="174619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7" idx="6"/>
            <a:endCxn id="8" idx="1"/>
          </p:cNvCxnSpPr>
          <p:nvPr/>
        </p:nvCxnSpPr>
        <p:spPr>
          <a:xfrm flipV="1">
            <a:off x="4932040" y="4527122"/>
            <a:ext cx="1512168" cy="37804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6660232" y="436510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50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292080" y="4385351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.5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139952" y="473443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022050" y="3238493"/>
            <a:ext cx="6120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+3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328084" y="2204864"/>
            <a:ext cx="5400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986935" y="2310764"/>
            <a:ext cx="882098" cy="3780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-8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915816" y="257419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99592" y="2186646"/>
            <a:ext cx="720080" cy="3780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127800" y="212609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8688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Úkol č.4 – které číslo je v posledním žlutém trojúhelníku?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827584" y="2060848"/>
            <a:ext cx="792088" cy="864096"/>
          </a:xfrm>
          <a:prstGeom prst="triangl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355976" y="2132856"/>
            <a:ext cx="792088" cy="792088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401621" y="2266557"/>
            <a:ext cx="792088" cy="792088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5940152" y="1628800"/>
            <a:ext cx="648072" cy="648072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7596336" y="1885474"/>
            <a:ext cx="720080" cy="72008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6264188" y="2924944"/>
            <a:ext cx="756084" cy="756084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770022" y="3212976"/>
            <a:ext cx="756084" cy="756084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131840" y="3681028"/>
            <a:ext cx="684076" cy="684076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4644008" y="4509120"/>
            <a:ext cx="882098" cy="882098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6588224" y="4221088"/>
            <a:ext cx="576064" cy="576064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8100392" y="3681028"/>
            <a:ext cx="684076" cy="684076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7452320" y="5157192"/>
            <a:ext cx="936104" cy="936104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5796136" y="5391218"/>
            <a:ext cx="702078" cy="702078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3275856" y="5517232"/>
            <a:ext cx="648072" cy="648072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1907704" y="4509120"/>
            <a:ext cx="648072" cy="648072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683568" y="3302986"/>
            <a:ext cx="540060" cy="54006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>
            <a:off x="683568" y="4797152"/>
            <a:ext cx="792088" cy="1044116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1475656" y="2492896"/>
            <a:ext cx="864096" cy="360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3131840" y="2492896"/>
            <a:ext cx="1224136" cy="1800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5148064" y="1952836"/>
            <a:ext cx="792088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stCxn id="8" idx="6"/>
          </p:cNvCxnSpPr>
          <p:nvPr/>
        </p:nvCxnSpPr>
        <p:spPr>
          <a:xfrm>
            <a:off x="6588224" y="1952836"/>
            <a:ext cx="1008112" cy="3240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>
            <a:stCxn id="9" idx="3"/>
          </p:cNvCxnSpPr>
          <p:nvPr/>
        </p:nvCxnSpPr>
        <p:spPr>
          <a:xfrm flipH="1">
            <a:off x="7020272" y="2500101"/>
            <a:ext cx="681517" cy="50149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>
            <a:off x="5544108" y="3302986"/>
            <a:ext cx="720080" cy="27003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>
            <a:stCxn id="11" idx="2"/>
          </p:cNvCxnSpPr>
          <p:nvPr/>
        </p:nvCxnSpPr>
        <p:spPr>
          <a:xfrm flipH="1">
            <a:off x="3815916" y="3591018"/>
            <a:ext cx="954106" cy="2520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>
            <a:endCxn id="13" idx="1"/>
          </p:cNvCxnSpPr>
          <p:nvPr/>
        </p:nvCxnSpPr>
        <p:spPr>
          <a:xfrm>
            <a:off x="3815916" y="4221088"/>
            <a:ext cx="957272" cy="4172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>
            <a:endCxn id="14" idx="2"/>
          </p:cNvCxnSpPr>
          <p:nvPr/>
        </p:nvCxnSpPr>
        <p:spPr>
          <a:xfrm flipV="1">
            <a:off x="5526106" y="4509120"/>
            <a:ext cx="1062118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>
            <a:stCxn id="14" idx="6"/>
          </p:cNvCxnSpPr>
          <p:nvPr/>
        </p:nvCxnSpPr>
        <p:spPr>
          <a:xfrm flipV="1">
            <a:off x="7164288" y="4221088"/>
            <a:ext cx="936104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>
            <a:stCxn id="15" idx="4"/>
          </p:cNvCxnSpPr>
          <p:nvPr/>
        </p:nvCxnSpPr>
        <p:spPr>
          <a:xfrm flipH="1">
            <a:off x="7920372" y="4365104"/>
            <a:ext cx="522058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 flipH="1">
            <a:off x="6498214" y="5742257"/>
            <a:ext cx="95410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>
            <a:stCxn id="17" idx="2"/>
          </p:cNvCxnSpPr>
          <p:nvPr/>
        </p:nvCxnSpPr>
        <p:spPr>
          <a:xfrm flipH="1">
            <a:off x="3923928" y="5742257"/>
            <a:ext cx="1872208" cy="9901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se šipkou 51"/>
          <p:cNvCxnSpPr/>
          <p:nvPr/>
        </p:nvCxnSpPr>
        <p:spPr>
          <a:xfrm flipH="1" flipV="1">
            <a:off x="2555776" y="4950169"/>
            <a:ext cx="720080" cy="6750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se šipkou 54"/>
          <p:cNvCxnSpPr/>
          <p:nvPr/>
        </p:nvCxnSpPr>
        <p:spPr>
          <a:xfrm flipH="1" flipV="1">
            <a:off x="1128720" y="3741703"/>
            <a:ext cx="778984" cy="76098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se šipkou 56"/>
          <p:cNvCxnSpPr>
            <a:stCxn id="20" idx="4"/>
            <a:endCxn id="21" idx="0"/>
          </p:cNvCxnSpPr>
          <p:nvPr/>
        </p:nvCxnSpPr>
        <p:spPr>
          <a:xfrm>
            <a:off x="953598" y="3843046"/>
            <a:ext cx="126014" cy="95410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TextovéPole 57"/>
          <p:cNvSpPr txBox="1"/>
          <p:nvPr/>
        </p:nvSpPr>
        <p:spPr>
          <a:xfrm>
            <a:off x="999062" y="248825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32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1725603" y="2248330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:8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3309301" y="2279933"/>
            <a:ext cx="6146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+5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5160061" y="1876182"/>
            <a:ext cx="5310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.3</a:t>
            </a:r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6921901" y="1768170"/>
            <a:ext cx="4847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-3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7020272" y="2500101"/>
            <a:ext cx="5104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:6</a:t>
            </a:r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5691119" y="3128279"/>
            <a:ext cx="3660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.7</a:t>
            </a:r>
            <a:endParaRPr lang="cs-CZ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3978105" y="3324094"/>
            <a:ext cx="7950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+5</a:t>
            </a:r>
            <a:endParaRPr lang="cs-CZ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3978105" y="4365104"/>
            <a:ext cx="5938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:3</a:t>
            </a:r>
            <a:endParaRPr lang="cs-CZ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5792688" y="4318019"/>
            <a:ext cx="5178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.5</a:t>
            </a:r>
            <a:endParaRPr lang="cs-CZ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7231287" y="4088029"/>
            <a:ext cx="6808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-10</a:t>
            </a:r>
            <a:endParaRPr lang="cs-CZ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7879867" y="4509120"/>
            <a:ext cx="6030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:9</a:t>
            </a:r>
            <a:endParaRPr lang="cs-CZ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6715837" y="5391218"/>
            <a:ext cx="6088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+17</a:t>
            </a:r>
            <a:endParaRPr lang="cs-CZ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4644008" y="5517232"/>
            <a:ext cx="9044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:11</a:t>
            </a:r>
            <a:endParaRPr lang="cs-CZ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2863089" y="5021886"/>
            <a:ext cx="5375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.7</a:t>
            </a:r>
            <a:endParaRPr lang="cs-CZ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1619672" y="4023066"/>
            <a:ext cx="4766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-6</a:t>
            </a:r>
            <a:endParaRPr lang="cs-CZ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1016605" y="4196766"/>
            <a:ext cx="6030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4636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Úkol č.4 – řešení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827584" y="2060848"/>
            <a:ext cx="792088" cy="864096"/>
          </a:xfrm>
          <a:prstGeom prst="triangl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355976" y="2132856"/>
            <a:ext cx="792088" cy="792088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401621" y="2266557"/>
            <a:ext cx="792088" cy="792088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5940152" y="1628800"/>
            <a:ext cx="648072" cy="648072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7596336" y="1885474"/>
            <a:ext cx="720080" cy="72008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6264188" y="2924944"/>
            <a:ext cx="756084" cy="756084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770022" y="3212976"/>
            <a:ext cx="756084" cy="756084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131840" y="3681028"/>
            <a:ext cx="684076" cy="684076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4644008" y="4509120"/>
            <a:ext cx="882098" cy="882098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6588224" y="4221088"/>
            <a:ext cx="576064" cy="576064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8100392" y="3681028"/>
            <a:ext cx="684076" cy="684076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7452320" y="5157192"/>
            <a:ext cx="936104" cy="936104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5796136" y="5391218"/>
            <a:ext cx="702078" cy="702078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3275856" y="5517232"/>
            <a:ext cx="648072" cy="648072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1907704" y="4509120"/>
            <a:ext cx="648072" cy="648072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683568" y="3302986"/>
            <a:ext cx="540060" cy="54006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>
            <a:off x="683568" y="4797152"/>
            <a:ext cx="792088" cy="1044116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1475656" y="2492896"/>
            <a:ext cx="864096" cy="360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3131840" y="2492896"/>
            <a:ext cx="1224136" cy="1800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5148064" y="1952836"/>
            <a:ext cx="792088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stCxn id="8" idx="6"/>
          </p:cNvCxnSpPr>
          <p:nvPr/>
        </p:nvCxnSpPr>
        <p:spPr>
          <a:xfrm>
            <a:off x="6588224" y="1952836"/>
            <a:ext cx="1008112" cy="3240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>
            <a:stCxn id="9" idx="3"/>
          </p:cNvCxnSpPr>
          <p:nvPr/>
        </p:nvCxnSpPr>
        <p:spPr>
          <a:xfrm flipH="1">
            <a:off x="7020272" y="2500101"/>
            <a:ext cx="681517" cy="50149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>
            <a:off x="5544108" y="3302986"/>
            <a:ext cx="720080" cy="27003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>
            <a:stCxn id="11" idx="2"/>
          </p:cNvCxnSpPr>
          <p:nvPr/>
        </p:nvCxnSpPr>
        <p:spPr>
          <a:xfrm flipH="1">
            <a:off x="3815916" y="3591018"/>
            <a:ext cx="954106" cy="2520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>
            <a:endCxn id="13" idx="1"/>
          </p:cNvCxnSpPr>
          <p:nvPr/>
        </p:nvCxnSpPr>
        <p:spPr>
          <a:xfrm>
            <a:off x="3815916" y="4221088"/>
            <a:ext cx="957272" cy="4172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>
            <a:endCxn id="14" idx="2"/>
          </p:cNvCxnSpPr>
          <p:nvPr/>
        </p:nvCxnSpPr>
        <p:spPr>
          <a:xfrm flipV="1">
            <a:off x="5526106" y="4509120"/>
            <a:ext cx="1062118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>
            <a:stCxn id="14" idx="6"/>
          </p:cNvCxnSpPr>
          <p:nvPr/>
        </p:nvCxnSpPr>
        <p:spPr>
          <a:xfrm flipV="1">
            <a:off x="7164288" y="4221088"/>
            <a:ext cx="936104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>
            <a:stCxn id="15" idx="4"/>
          </p:cNvCxnSpPr>
          <p:nvPr/>
        </p:nvCxnSpPr>
        <p:spPr>
          <a:xfrm flipH="1">
            <a:off x="7920372" y="4365104"/>
            <a:ext cx="522058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 flipH="1">
            <a:off x="6498214" y="5742257"/>
            <a:ext cx="95410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>
            <a:stCxn id="17" idx="2"/>
          </p:cNvCxnSpPr>
          <p:nvPr/>
        </p:nvCxnSpPr>
        <p:spPr>
          <a:xfrm flipH="1">
            <a:off x="3923928" y="5742257"/>
            <a:ext cx="1872208" cy="9901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se šipkou 51"/>
          <p:cNvCxnSpPr/>
          <p:nvPr/>
        </p:nvCxnSpPr>
        <p:spPr>
          <a:xfrm flipH="1" flipV="1">
            <a:off x="2555776" y="4950169"/>
            <a:ext cx="720080" cy="6750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se šipkou 54"/>
          <p:cNvCxnSpPr/>
          <p:nvPr/>
        </p:nvCxnSpPr>
        <p:spPr>
          <a:xfrm flipH="1" flipV="1">
            <a:off x="1128720" y="3741703"/>
            <a:ext cx="778984" cy="76098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se šipkou 56"/>
          <p:cNvCxnSpPr>
            <a:stCxn id="20" idx="4"/>
            <a:endCxn id="21" idx="0"/>
          </p:cNvCxnSpPr>
          <p:nvPr/>
        </p:nvCxnSpPr>
        <p:spPr>
          <a:xfrm>
            <a:off x="953598" y="3843046"/>
            <a:ext cx="126014" cy="95410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TextovéPole 57"/>
          <p:cNvSpPr txBox="1"/>
          <p:nvPr/>
        </p:nvSpPr>
        <p:spPr>
          <a:xfrm>
            <a:off x="999062" y="248825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32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1725603" y="2248330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:8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2555776" y="243299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3309301" y="2279933"/>
            <a:ext cx="6146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+5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4644008" y="231287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5160061" y="1876182"/>
            <a:ext cx="5310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.3</a:t>
            </a:r>
            <a:endParaRPr lang="cs-CZ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6057165" y="1768170"/>
            <a:ext cx="4410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27</a:t>
            </a:r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6921901" y="1768170"/>
            <a:ext cx="4847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-3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7701789" y="2118918"/>
            <a:ext cx="5220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7020272" y="2500101"/>
            <a:ext cx="5104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:6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6422005" y="3113965"/>
            <a:ext cx="777307" cy="3780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5691119" y="3128279"/>
            <a:ext cx="3660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.7</a:t>
            </a:r>
            <a:endParaRPr lang="cs-CZ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3978105" y="3324094"/>
            <a:ext cx="7950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+5</a:t>
            </a:r>
            <a:endParaRPr lang="cs-CZ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4914038" y="3406352"/>
            <a:ext cx="6300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28</a:t>
            </a:r>
            <a:endParaRPr lang="cs-CZ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3239852" y="3775684"/>
            <a:ext cx="4680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33</a:t>
            </a:r>
            <a:endParaRPr lang="cs-CZ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3978105" y="4365104"/>
            <a:ext cx="5938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:3</a:t>
            </a:r>
            <a:endParaRPr lang="cs-CZ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4896036" y="4734436"/>
            <a:ext cx="6524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5792688" y="4318019"/>
            <a:ext cx="5178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.5</a:t>
            </a:r>
            <a:endParaRPr lang="cs-CZ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6642230" y="4320099"/>
            <a:ext cx="6332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55</a:t>
            </a:r>
            <a:endParaRPr lang="cs-CZ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7231287" y="4088029"/>
            <a:ext cx="6808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-10</a:t>
            </a:r>
            <a:endParaRPr lang="cs-CZ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8181401" y="382743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45</a:t>
            </a:r>
            <a:endParaRPr lang="cs-CZ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7879867" y="4509120"/>
            <a:ext cx="6030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:9</a:t>
            </a:r>
            <a:endParaRPr lang="cs-CZ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7714305" y="5397844"/>
            <a:ext cx="5490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6715837" y="5391218"/>
            <a:ext cx="6088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+17</a:t>
            </a:r>
            <a:endParaRPr lang="cs-CZ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5904148" y="5557591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22</a:t>
            </a:r>
            <a:endParaRPr lang="cs-CZ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4644008" y="5517232"/>
            <a:ext cx="9044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:11</a:t>
            </a:r>
            <a:endParaRPr lang="cs-CZ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3364500" y="5654497"/>
            <a:ext cx="504227" cy="373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2863089" y="5021886"/>
            <a:ext cx="5375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.7</a:t>
            </a:r>
            <a:endParaRPr lang="cs-CZ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2059865" y="4626097"/>
            <a:ext cx="4659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1619672" y="4023066"/>
            <a:ext cx="4766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-6</a:t>
            </a:r>
            <a:endParaRPr lang="cs-CZ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801040" y="3347700"/>
            <a:ext cx="3960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1016605" y="4196766"/>
            <a:ext cx="6030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+2</a:t>
            </a:r>
            <a:endParaRPr lang="cs-CZ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936055" y="5332566"/>
            <a:ext cx="67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9035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Úkol č.5 – které číslo je ve žlutém trojúhelníku?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827584" y="1916832"/>
            <a:ext cx="792088" cy="864096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411760" y="2132856"/>
            <a:ext cx="720080" cy="504056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355976" y="1340768"/>
            <a:ext cx="1008112" cy="792088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635896" y="2810450"/>
            <a:ext cx="720080" cy="540060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2195736" y="3573016"/>
            <a:ext cx="720080" cy="504056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971600" y="4725144"/>
            <a:ext cx="792088" cy="864096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3347864" y="4725144"/>
            <a:ext cx="864096" cy="720080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4427984" y="3825044"/>
            <a:ext cx="936104" cy="576064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5724128" y="2132856"/>
            <a:ext cx="720080" cy="648072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7524328" y="2456892"/>
            <a:ext cx="864096" cy="756084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6084168" y="3573016"/>
            <a:ext cx="792088" cy="540060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5580112" y="5445224"/>
            <a:ext cx="900100" cy="648072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>
            <a:off x="7380312" y="4113076"/>
            <a:ext cx="1008112" cy="1332148"/>
          </a:xfrm>
          <a:prstGeom prst="triangl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se šipkou 19"/>
          <p:cNvCxnSpPr/>
          <p:nvPr/>
        </p:nvCxnSpPr>
        <p:spPr>
          <a:xfrm flipV="1">
            <a:off x="1475656" y="2384884"/>
            <a:ext cx="936104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3131840" y="1736812"/>
            <a:ext cx="1224136" cy="6120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endCxn id="7" idx="0"/>
          </p:cNvCxnSpPr>
          <p:nvPr/>
        </p:nvCxnSpPr>
        <p:spPr>
          <a:xfrm flipH="1">
            <a:off x="3995936" y="2132856"/>
            <a:ext cx="720080" cy="67759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2915816" y="3212976"/>
            <a:ext cx="72008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>
            <a:off x="1619672" y="4077072"/>
            <a:ext cx="576064" cy="70207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stCxn id="9" idx="3"/>
            <a:endCxn id="10" idx="1"/>
          </p:cNvCxnSpPr>
          <p:nvPr/>
        </p:nvCxnSpPr>
        <p:spPr>
          <a:xfrm flipV="1">
            <a:off x="1763688" y="5085184"/>
            <a:ext cx="1584176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V="1">
            <a:off x="4211960" y="4401108"/>
            <a:ext cx="504056" cy="37804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V="1">
            <a:off x="5220072" y="2810450"/>
            <a:ext cx="648072" cy="101459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>
            <a:stCxn id="12" idx="3"/>
          </p:cNvCxnSpPr>
          <p:nvPr/>
        </p:nvCxnSpPr>
        <p:spPr>
          <a:xfrm>
            <a:off x="6444208" y="2456892"/>
            <a:ext cx="1080120" cy="4680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 flipH="1">
            <a:off x="6876256" y="3080480"/>
            <a:ext cx="648072" cy="4925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 flipH="1">
            <a:off x="6084168" y="4113076"/>
            <a:ext cx="144016" cy="13321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 flipV="1">
            <a:off x="6480212" y="4869160"/>
            <a:ext cx="1044116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1655676" y="213285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:5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3275856" y="185818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+3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4012615" y="2141053"/>
            <a:ext cx="5400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.2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2915816" y="320368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+5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1547664" y="4172769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:3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2158066" y="4858607"/>
            <a:ext cx="8280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.5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4355976" y="4590129"/>
            <a:ext cx="5400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+7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5215390" y="2968780"/>
            <a:ext cx="5400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:7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6726636" y="2317522"/>
            <a:ext cx="515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.4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6826562" y="3142082"/>
            <a:ext cx="9541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:3</a:t>
            </a:r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6156176" y="4590129"/>
            <a:ext cx="528852" cy="3823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.4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6826562" y="5269850"/>
            <a:ext cx="4153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+8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7668344" y="490051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5489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Úkol č.5 – které číslo je ve žlutém trojúhelníku?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827584" y="1916832"/>
            <a:ext cx="792088" cy="864096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411760" y="2132856"/>
            <a:ext cx="720080" cy="504056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355976" y="1340768"/>
            <a:ext cx="1008112" cy="792088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635896" y="2810450"/>
            <a:ext cx="720080" cy="540060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2195736" y="3573016"/>
            <a:ext cx="720080" cy="504056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971600" y="4725144"/>
            <a:ext cx="792088" cy="864096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3347864" y="4725144"/>
            <a:ext cx="864096" cy="720080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4427984" y="3825044"/>
            <a:ext cx="936104" cy="576064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5724128" y="2132856"/>
            <a:ext cx="720080" cy="648072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7524328" y="2456892"/>
            <a:ext cx="864096" cy="756084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6084168" y="3573016"/>
            <a:ext cx="792088" cy="540060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5580112" y="5445224"/>
            <a:ext cx="900100" cy="648072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>
            <a:off x="7380312" y="4113076"/>
            <a:ext cx="1008112" cy="1332148"/>
          </a:xfrm>
          <a:prstGeom prst="triangl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se šipkou 19"/>
          <p:cNvCxnSpPr/>
          <p:nvPr/>
        </p:nvCxnSpPr>
        <p:spPr>
          <a:xfrm flipV="1">
            <a:off x="1475656" y="2384884"/>
            <a:ext cx="936104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3131840" y="1736812"/>
            <a:ext cx="1224136" cy="6120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endCxn id="7" idx="0"/>
          </p:cNvCxnSpPr>
          <p:nvPr/>
        </p:nvCxnSpPr>
        <p:spPr>
          <a:xfrm flipH="1">
            <a:off x="3995936" y="2132856"/>
            <a:ext cx="720080" cy="67759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2915816" y="3212976"/>
            <a:ext cx="72008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>
            <a:off x="1619672" y="4077072"/>
            <a:ext cx="576064" cy="70207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stCxn id="9" idx="3"/>
            <a:endCxn id="10" idx="1"/>
          </p:cNvCxnSpPr>
          <p:nvPr/>
        </p:nvCxnSpPr>
        <p:spPr>
          <a:xfrm flipV="1">
            <a:off x="1763688" y="5085184"/>
            <a:ext cx="1584176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V="1">
            <a:off x="4211960" y="4401108"/>
            <a:ext cx="504056" cy="37804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V="1">
            <a:off x="5220072" y="2810450"/>
            <a:ext cx="648072" cy="101459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>
            <a:stCxn id="12" idx="3"/>
          </p:cNvCxnSpPr>
          <p:nvPr/>
        </p:nvCxnSpPr>
        <p:spPr>
          <a:xfrm>
            <a:off x="6444208" y="2456892"/>
            <a:ext cx="1080120" cy="4680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 flipH="1">
            <a:off x="6876256" y="3080480"/>
            <a:ext cx="648072" cy="4925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 flipH="1">
            <a:off x="6084168" y="4113076"/>
            <a:ext cx="144016" cy="13321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 flipV="1">
            <a:off x="6480212" y="4869160"/>
            <a:ext cx="1044116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1655676" y="213285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:5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2555776" y="216421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3275856" y="185818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+3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4716016" y="155679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4012615" y="2141053"/>
            <a:ext cx="5400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.2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3744569" y="2895814"/>
            <a:ext cx="5027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2915816" y="320368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+5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2303748" y="357301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21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1547664" y="4172769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:3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1067450" y="4972526"/>
            <a:ext cx="756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2158066" y="4858607"/>
            <a:ext cx="8280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.5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3545886" y="4900518"/>
            <a:ext cx="756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35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4355976" y="4590129"/>
            <a:ext cx="5400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+7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4596885" y="3862973"/>
            <a:ext cx="738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42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5215390" y="2968780"/>
            <a:ext cx="5400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:7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5996270" y="2267580"/>
            <a:ext cx="6887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6726636" y="2317522"/>
            <a:ext cx="515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.4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7668344" y="268685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6826562" y="3142082"/>
            <a:ext cx="9541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:3</a:t>
            </a:r>
            <a:endParaRPr lang="cs-CZ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6206861" y="365838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6156176" y="4590129"/>
            <a:ext cx="528852" cy="3823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.4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5724128" y="558924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32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6826562" y="5269850"/>
            <a:ext cx="4153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+8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7668344" y="490051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40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067450" y="2348880"/>
            <a:ext cx="4802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731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Úkol č.6 – doplňte pyramidu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1403648" y="5157192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987824" y="5150358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27984" y="5157192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940152" y="5143524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267744" y="4149080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771973" y="4114536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220072" y="4114536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955090" y="3212976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427984" y="3212976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656112" y="2348880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835696" y="530120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347864" y="5301208"/>
            <a:ext cx="7121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808240" y="5301208"/>
            <a:ext cx="627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372200" y="5272973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635896" y="1556792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SČÍTÁNÍ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7860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Úkol č.6 </a:t>
            </a:r>
            <a:r>
              <a:rPr lang="cs-CZ" sz="3600" smtClean="0"/>
              <a:t>– řešení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1403648" y="5157192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987824" y="5150358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27984" y="5157192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940152" y="5143524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267744" y="4149080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771973" y="4114536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220072" y="4114536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955090" y="3212976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427984" y="3212976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656112" y="2348880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835696" y="530120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347864" y="5301208"/>
            <a:ext cx="7121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808240" y="5301208"/>
            <a:ext cx="627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372200" y="5272973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627784" y="428845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067944" y="4253906"/>
            <a:ext cx="5119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652120" y="4224295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275856" y="3347700"/>
            <a:ext cx="4961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808240" y="3356992"/>
            <a:ext cx="699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035210" y="2483604"/>
            <a:ext cx="5447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44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635896" y="1556792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SČÍTÁNÍ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3155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Úkol č.7 – doplňte pyramidu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1403648" y="5157192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987824" y="5150358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27984" y="5157192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940152" y="5143524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267744" y="4149080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771973" y="4114536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220072" y="4114536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955090" y="3212976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355976" y="3212976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656112" y="2348880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835696" y="530120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9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3347864" y="5301208"/>
            <a:ext cx="7121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6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4808240" y="5301208"/>
            <a:ext cx="627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372200" y="5272973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7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3635896" y="1556792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SČÍTÁNÍ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1207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Úkol č.7 – řešení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1403648" y="5157192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987824" y="5150358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27984" y="5157192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940152" y="5143524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267744" y="4149080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771973" y="4114536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220072" y="4114536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955090" y="3212976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355976" y="3212976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656112" y="2348880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835696" y="530120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9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3347864" y="5301208"/>
            <a:ext cx="7121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6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4808240" y="5301208"/>
            <a:ext cx="627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372200" y="5272973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7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3635896" y="1556792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SČÍTÁNÍ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83768" y="428845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35210" y="4322662"/>
            <a:ext cx="7010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08104" y="432266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09103" y="3352346"/>
            <a:ext cx="5720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31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680012" y="3300206"/>
            <a:ext cx="756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33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996738" y="248825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9169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Úkol č.8 – doplňte pyramidu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1403648" y="5157192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987824" y="5150358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27984" y="5157192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940152" y="5143524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267744" y="4149080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771973" y="4114536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220072" y="4114536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955090" y="3212976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355976" y="3212976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656112" y="2348880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3347864" y="5301208"/>
            <a:ext cx="7121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372200" y="5272973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635896" y="1556792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SČÍTÁNÍ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436096" y="422108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83768" y="428845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6441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Úkol č.8 – řešení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1403648" y="5157192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987824" y="5150358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27984" y="5157192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940152" y="5143524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267744" y="4149080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771973" y="4114536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220072" y="4114536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955090" y="3212976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355976" y="3212976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656112" y="2348880"/>
            <a:ext cx="1080120" cy="6480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835696" y="530120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347864" y="5301208"/>
            <a:ext cx="7121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808240" y="5301208"/>
            <a:ext cx="627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372200" y="5272973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635896" y="1556792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SČÍTÁNÍ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436096" y="422108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49688" y="4288450"/>
            <a:ext cx="5367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83768" y="428845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15829" y="3352346"/>
            <a:ext cx="4241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23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586478" y="3352346"/>
            <a:ext cx="6335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035210" y="2492896"/>
            <a:ext cx="5512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888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Úkol č.9 – doplňte pyramidu na sčítání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5576" y="5171345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050588" y="5171345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347864" y="5185707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644008" y="5171345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868144" y="5185707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092280" y="5171345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385748" y="4293096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627784" y="4293096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851920" y="4293096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174463" y="4293096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444208" y="4288222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065333" y="3429000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347864" y="3429000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92929" y="3429000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868144" y="3429000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661855" y="2636912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851920" y="2636912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148064" y="2592912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345842" y="1844824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566111" y="1842387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907468" y="1124833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1025708" y="5310715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386367" y="529546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754876" y="529546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644008" y="5310715"/>
            <a:ext cx="10345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2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084168" y="529546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4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452320" y="5310715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0980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Úkol č.9 – řešení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5576" y="5171345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050588" y="5171345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347864" y="5185707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644008" y="5171345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868144" y="5185707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092280" y="5171345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385748" y="4293096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627784" y="4293096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851920" y="4293096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174463" y="4293096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444208" y="4288222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065333" y="3429000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347864" y="3429000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92929" y="3429000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868144" y="3429000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661855" y="2636912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851920" y="2636912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148064" y="2592912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345842" y="1844824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566111" y="1842387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907468" y="1124833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1025708" y="5310715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386367" y="529546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754876" y="529546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644008" y="5310715"/>
            <a:ext cx="10345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2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084168" y="529546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4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452320" y="5310715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565768" y="443246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11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864559" y="442759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6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150920" y="4432466"/>
            <a:ext cx="4420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3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364088" y="443246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6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444208" y="443246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9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213840" y="3645024"/>
            <a:ext cx="650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17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718872" y="356837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860032" y="356837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9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156176" y="356837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864559" y="273228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26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934896" y="2732282"/>
            <a:ext cx="709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18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364088" y="273228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24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635896" y="1988840"/>
            <a:ext cx="515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44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858010" y="1988840"/>
            <a:ext cx="5060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42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4150920" y="1196752"/>
            <a:ext cx="493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5742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Úkol č.10 – doplňte pyramidu na sčítání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5576" y="5171345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050588" y="5171345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347864" y="5185707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644008" y="5171345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868144" y="5185707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092280" y="5171345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385748" y="4293096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627784" y="4293096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851920" y="4293096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174463" y="4293096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444208" y="4288222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065333" y="3429000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347864" y="3429000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92929" y="3429000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868144" y="3429000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661855" y="2636912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851920" y="2636912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148064" y="2592912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345842" y="1844824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566111" y="1842387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907468" y="1124833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1025708" y="5310715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4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3754876" y="529546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2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4644008" y="5310715"/>
            <a:ext cx="10345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084168" y="529546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9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565768" y="443246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7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864559" y="442759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5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768244" y="4191122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16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718872" y="356837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934896" y="2732282"/>
            <a:ext cx="709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39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364088" y="273228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57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5742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Úkol č.10 – řešení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5576" y="5171345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050588" y="5171345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347864" y="5185707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644008" y="5171345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868144" y="5185707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092280" y="5171345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385748" y="4293096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627784" y="4293096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851920" y="4293096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174463" y="4293096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444208" y="4288222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065333" y="3429000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347864" y="3429000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92929" y="3429000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868144" y="3429000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661855" y="2636912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851920" y="2636912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148064" y="2592912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345842" y="1844824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566111" y="1842387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907468" y="1124833"/>
            <a:ext cx="100811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1025708" y="5310715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4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2386367" y="529546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3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3754876" y="529546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2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4644008" y="5310715"/>
            <a:ext cx="10345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7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084168" y="529546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9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452320" y="5310715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565768" y="443246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7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864559" y="442759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5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150920" y="4432466"/>
            <a:ext cx="4420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9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364088" y="443246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16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768244" y="4191122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16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213840" y="3645024"/>
            <a:ext cx="650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12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718872" y="356837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860032" y="356837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25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156176" y="356837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32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864559" y="273228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26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934896" y="2732282"/>
            <a:ext cx="709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39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364088" y="273228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57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635896" y="1988840"/>
            <a:ext cx="515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65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858010" y="1988840"/>
            <a:ext cx="5060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9</a:t>
            </a:r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4150920" y="1196752"/>
            <a:ext cx="7070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164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4370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/>
              <a:t>Všechny úkoly i řešení vypracovala autorka </a:t>
            </a:r>
            <a:r>
              <a:rPr lang="cs-CZ" smtClean="0"/>
              <a:t>20.9.2011</a:t>
            </a:r>
            <a:endParaRPr lang="cs-CZ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2726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567</Words>
  <Application>Microsoft Office PowerPoint</Application>
  <PresentationFormat>Předvádění na obrazovce (4:3)</PresentationFormat>
  <Paragraphs>292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Prezentace aplikace PowerPoint</vt:lpstr>
      <vt:lpstr>anotace</vt:lpstr>
      <vt:lpstr>Úkol č.1 – které číslo je v posledním žlutém obdélníku?</vt:lpstr>
      <vt:lpstr>Úkol č.1 - řešení</vt:lpstr>
      <vt:lpstr>Úkol č.2 – které číslo je v posledním žlutém trojúhelníku?</vt:lpstr>
      <vt:lpstr>Úkol č.2 - řešení</vt:lpstr>
      <vt:lpstr>Úkol č.3 – které číslo je v prvním obdélníku?</vt:lpstr>
      <vt:lpstr>Úkol č.3 – řešení</vt:lpstr>
      <vt:lpstr>Úkol č.4 – které číslo je v posledním žlutém trojúhelníku?</vt:lpstr>
      <vt:lpstr>Úkol č.4 – řešení</vt:lpstr>
      <vt:lpstr>Úkol č.5 – které číslo je ve žlutém trojúhelníku?</vt:lpstr>
      <vt:lpstr>Úkol č.5 – které číslo je ve žlutém trojúhelníku?</vt:lpstr>
      <vt:lpstr>Úkol č.6 – doplňte pyramidu</vt:lpstr>
      <vt:lpstr>Úkol č.6 – řešení</vt:lpstr>
      <vt:lpstr>Úkol č.7 – doplňte pyramidu</vt:lpstr>
      <vt:lpstr>Úkol č.7 – řešení</vt:lpstr>
      <vt:lpstr>Úkol č.8 – doplňte pyramidu</vt:lpstr>
      <vt:lpstr>Úkol č.8 – řešení</vt:lpstr>
      <vt:lpstr>Úkol č.9 – doplňte pyramidu na sčítání</vt:lpstr>
      <vt:lpstr>Úkol č.9 – řešení</vt:lpstr>
      <vt:lpstr>Úkol č.10 – doplňte pyramidu na sčítání</vt:lpstr>
      <vt:lpstr>Úkol č.10 – řešení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08DR</dc:creator>
  <cp:lastModifiedBy>08DR</cp:lastModifiedBy>
  <cp:revision>17</cp:revision>
  <dcterms:created xsi:type="dcterms:W3CDTF">2012-12-04T19:33:39Z</dcterms:created>
  <dcterms:modified xsi:type="dcterms:W3CDTF">2012-12-15T16:18:28Z</dcterms:modified>
</cp:coreProperties>
</file>