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58" r:id="rId4"/>
    <p:sldId id="269" r:id="rId5"/>
    <p:sldId id="264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batar.cz/images/pohadkove_obrazky/pejsek_a_kocicka_06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280831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M.5.A.11_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_1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algoritmy-slovní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úloha 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04. 02. 2013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Maminka potřebuje 6 šňůr na     prádlo dlouhých 360 cm. Šňůra se prodává v délce 8 m.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takovýchto šňůr musí maminka koupit, jestliže žádnou svoji šňůru nechce mít nastavenou?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6 . 360 = 2 160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8 m = 800 cm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 . 800 = 2 400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Maminka musí koupit 3 šňůry v délce 8 m.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sz="4000" i="1" dirty="0" smtClean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korun za šňůry zaplatí, jestliže 1 kus stojí 24 Kč?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4545381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ýpočet:	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 . 24 = 72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dpověď: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Maminka za 3 šňůry zaplatí 72 Kč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6709"/>
            <a:ext cx="5472608" cy="6360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978-80-7230-208-6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www.abatar.cz/images/pohadkove_obrazky/pejsek_a_kocicka_06.gif</a:t>
            </a: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418</TotalTime>
  <Words>215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M.5.A.11_pocetni_algoritmy_slovni_uloha_1 Název: Početní algoritmy-slovní úloha 1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62</cp:revision>
  <dcterms:created xsi:type="dcterms:W3CDTF">2011-11-06T14:13:52Z</dcterms:created>
  <dcterms:modified xsi:type="dcterms:W3CDTF">2013-02-28T17:03:29Z</dcterms:modified>
</cp:coreProperties>
</file>