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9"/>
  </p:notesMasterIdLst>
  <p:sldIdLst>
    <p:sldId id="262" r:id="rId2"/>
    <p:sldId id="268" r:id="rId3"/>
    <p:sldId id="258" r:id="rId4"/>
    <p:sldId id="270" r:id="rId5"/>
    <p:sldId id="259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1611" autoAdjust="0"/>
    <p:restoredTop sz="86450" autoAdjust="0"/>
  </p:normalViewPr>
  <p:slideViewPr>
    <p:cSldViewPr>
      <p:cViewPr varScale="1">
        <p:scale>
          <a:sx n="99" d="100"/>
          <a:sy n="99" d="100"/>
        </p:scale>
        <p:origin x="-96" y="-31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28" y="30216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DD7AE7-1C6D-4EEF-8F55-5052E0493EB0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EC666-2A1E-4EE0-9979-AE133A4F6E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091419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dissolve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res?hl=cs&amp;client=firefox-a&amp;hs=QS9&amp;sa=X&amp;tbo=d&amp;rls=org.mozilla:cs:official&amp;biw=1366&amp;bih=644&amp;tbm=isch&amp;tbnid=cVZNw8Sec0iKQM:&amp;imgrefurl=http://mtbs.cz/clanek/brambory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8062912" cy="3096344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školy:  ZŠ Štětí, Ostrovní 300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Autor:  Mgr. Ilona Stieranková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materiálu: 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VY_32_INOVACE_ M.5.A.15_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pocetni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_algoritmy_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slovni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_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uloha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_5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Název: Početní algoritmy-slovní úloha 5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Číslo operačního programu: CZ.1.07/1.4.00/21.1693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projektu: PRIMA ŠKOLA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0" y="3356992"/>
            <a:ext cx="9144000" cy="1584176"/>
          </a:xfrm>
        </p:spPr>
        <p:txBody>
          <a:bodyPr>
            <a:normAutofit lnSpcReduction="10000"/>
          </a:bodyPr>
          <a:lstStyle/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Anotace: Materiál je určen pro žáky 5. ročníku, slouží k procvičování početních algoritmů ve  slovní úloze.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Datum: 13. </a:t>
            </a:r>
            <a:r>
              <a:rPr lang="cs-CZ" sz="2000" b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02. 2013</a:t>
            </a:r>
            <a:endParaRPr lang="cs-CZ" sz="2000" b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Ročník: pátý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Vzdělávací oblast: Matematika a její aplikace</a:t>
            </a:r>
            <a:endParaRPr lang="cs-CZ" sz="2000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869160"/>
            <a:ext cx="1811936" cy="1584176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530120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76200">
            <a:noFill/>
          </a:ln>
        </p:spPr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000" i="1" dirty="0" smtClean="0">
                <a:solidFill>
                  <a:schemeClr val="accent4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Rodina Veselých spotřebovala </a:t>
            </a:r>
            <a:r>
              <a:rPr lang="cs-CZ" sz="4000" i="1" dirty="0" smtClean="0">
                <a:solidFill>
                  <a:schemeClr val="accent4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             v </a:t>
            </a:r>
            <a:r>
              <a:rPr lang="cs-CZ" sz="4000" i="1" dirty="0" smtClean="0">
                <a:solidFill>
                  <a:schemeClr val="accent4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roce 2007 pět pytlů brambor (po 50 kg) a 7 sáčků brambor </a:t>
            </a:r>
            <a:r>
              <a:rPr lang="cs-CZ" sz="4000" i="1" dirty="0" smtClean="0">
                <a:solidFill>
                  <a:schemeClr val="accent4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             (</a:t>
            </a:r>
            <a:r>
              <a:rPr lang="cs-CZ" sz="4000" i="1" dirty="0" smtClean="0">
                <a:solidFill>
                  <a:schemeClr val="accent4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po 2 kg).</a:t>
            </a:r>
          </a:p>
          <a:p>
            <a:endParaRPr lang="cs-CZ" sz="4000" i="1" dirty="0">
              <a:solidFill>
                <a:schemeClr val="accent4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000" i="1" dirty="0" smtClean="0">
                <a:solidFill>
                  <a:schemeClr val="accent4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Kolik kg brambor spotřebovali </a:t>
            </a:r>
            <a:r>
              <a:rPr lang="cs-CZ" sz="4000" i="1" dirty="0" smtClean="0">
                <a:solidFill>
                  <a:schemeClr val="accent4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               v </a:t>
            </a:r>
            <a:r>
              <a:rPr lang="cs-CZ" sz="4000" i="1" dirty="0" smtClean="0">
                <a:solidFill>
                  <a:schemeClr val="accent4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průměru v jednom měsíci?</a:t>
            </a:r>
          </a:p>
          <a:p>
            <a:pPr>
              <a:buNone/>
            </a:pPr>
            <a:endParaRPr lang="cs-CZ" i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Výpočet:</a:t>
            </a: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		</a:t>
            </a: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5 . 50 = 250</a:t>
            </a: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7 . </a:t>
            </a:r>
            <a:r>
              <a:rPr lang="cs-CZ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2 =   14</a:t>
            </a: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250 + 14 = 264</a:t>
            </a:r>
          </a:p>
          <a:p>
            <a:pPr>
              <a:buNone/>
            </a:pPr>
            <a:endParaRPr lang="cs-CZ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Odpověď: </a:t>
            </a:r>
          </a:p>
          <a:p>
            <a:pPr>
              <a:buNone/>
            </a:pPr>
            <a:r>
              <a:rPr lang="cs-CZ" i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Za celý rok 2007 spotřebovali 264 kg brambor.</a:t>
            </a: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36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Výpočet:</a:t>
            </a: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		</a:t>
            </a: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264 : 12 = 22</a:t>
            </a:r>
          </a:p>
          <a:p>
            <a:pPr>
              <a:buNone/>
            </a:pPr>
            <a:endParaRPr lang="cs-CZ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Odpověď: </a:t>
            </a:r>
          </a:p>
          <a:p>
            <a:pPr>
              <a:buNone/>
            </a:pPr>
            <a:r>
              <a:rPr lang="cs-CZ" i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Rodina Veselých spotřebovala průměrně </a:t>
            </a:r>
            <a:r>
              <a:rPr lang="cs-CZ" i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       v </a:t>
            </a:r>
            <a:r>
              <a:rPr lang="cs-CZ" i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jednom měsíci 22 kg brambor.</a:t>
            </a: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36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3824211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57200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Použité zdroje: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err="1" smtClean="0">
                <a:latin typeface="Arial" pitchFamily="34" charset="0"/>
                <a:cs typeface="Arial" pitchFamily="34" charset="0"/>
              </a:rPr>
              <a:t>Molnár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J.,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Mikulenková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H,;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Matematika a její</a:t>
            </a:r>
          </a:p>
          <a:p>
            <a:pPr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aplikace pro 5. ročník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Olomouc,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Prodos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2011,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ISBN 978-80-7230-209-3  </a:t>
            </a: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9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>
                <a:latin typeface="Arial" pitchFamily="34" charset="0"/>
                <a:cs typeface="Arial" pitchFamily="34" charset="0"/>
                <a:hlinkClick r:id="rId2"/>
              </a:rPr>
              <a:t>http://www.google.cz/imgres?hl=cs&amp;client=firefox-a&amp;hs=QS9&amp;sa=X&amp;tbo=d&amp;rls=org.mozilla:cs:official&amp;biw=1366&amp;bih=644&amp;tbm=isch&amp;tbnid=cVZNw8Sec0iKQM:&amp;imgrefurl=http</a:t>
            </a:r>
            <a:r>
              <a:rPr lang="cs-CZ">
                <a:latin typeface="Arial" pitchFamily="34" charset="0"/>
                <a:cs typeface="Arial" pitchFamily="34" charset="0"/>
                <a:hlinkClick r:id="rId2"/>
              </a:rPr>
              <a:t>://</a:t>
            </a:r>
            <a:r>
              <a:rPr lang="cs-CZ" smtClean="0">
                <a:latin typeface="Arial" pitchFamily="34" charset="0"/>
                <a:cs typeface="Arial" pitchFamily="34" charset="0"/>
                <a:hlinkClick r:id="rId2"/>
              </a:rPr>
              <a:t>mtbs.cz/clanek/brambory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METODIKA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Soutěž – necháme žáky, aby si přečetli slovní </a:t>
            </a:r>
            <a:r>
              <a:rPr lang="cs-CZ" smtClean="0">
                <a:latin typeface="Arial" pitchFamily="34" charset="0"/>
                <a:cs typeface="Arial" pitchFamily="34" charset="0"/>
              </a:rPr>
              <a:t>úlohu </a:t>
            </a:r>
            <a:r>
              <a:rPr lang="cs-CZ" smtClean="0">
                <a:latin typeface="Arial" pitchFamily="34" charset="0"/>
                <a:cs typeface="Arial" pitchFamily="34" charset="0"/>
              </a:rPr>
              <a:t>                    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zkusili si ji sami vypočítat. Budou používat jednotlivé algoritmy, které znají.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Prvních pět, kteří vypočítají úlohu správně, odměníme jedničkou do žákovské knížky.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Potom vysvětlíme a spočítáme pro všechny, aby věděli správné řešení.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Necháme žáky tvořit další otázky. Žák tak analyzuje podstatu problému a navrhuje jeden či více způsobů řešení.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Procvičujeme ústně i písemně (tabule a sešity).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Společná kontrola.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433</TotalTime>
  <Words>204</Words>
  <Application>Microsoft Office PowerPoint</Application>
  <PresentationFormat>Předvádění na obrazovce (4:3)</PresentationFormat>
  <Paragraphs>46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Talent</vt:lpstr>
      <vt:lpstr>  Název školy:  ZŠ Štětí, Ostrovní 300 Autor:  Mgr. Ilona Stieranková Název materiálu:  VY_32_INOVACE_ M.5.A.15_pocetni_algoritmy_slovni_uloha_5 Název: Početní algoritmy-slovní úloha 5 Číslo operačního programu: CZ.1.07/1.4.00/21.1693 Název projektu: PRIMA ŠKOLA </vt:lpstr>
      <vt:lpstr>SLOVNÍ ÚLOHA</vt:lpstr>
      <vt:lpstr>SLOVNÍ ÚLOHA</vt:lpstr>
      <vt:lpstr>SLOVNÍ ÚLOHA</vt:lpstr>
      <vt:lpstr>SLOVNÍ ÚLOHA</vt:lpstr>
      <vt:lpstr>SLOVNÍ ÚLOHA</vt:lpstr>
      <vt:lpstr>SLOVNÍ ÚLOHA</vt:lpstr>
    </vt:vector>
  </TitlesOfParts>
  <Company>Název společnosti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Vaše jméno</dc:creator>
  <cp:lastModifiedBy>Dum</cp:lastModifiedBy>
  <cp:revision>65</cp:revision>
  <dcterms:created xsi:type="dcterms:W3CDTF">2011-11-06T14:13:52Z</dcterms:created>
  <dcterms:modified xsi:type="dcterms:W3CDTF">2013-02-28T17:12:47Z</dcterms:modified>
</cp:coreProperties>
</file>