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2" r:id="rId2"/>
    <p:sldId id="268" r:id="rId3"/>
    <p:sldId id="272" r:id="rId4"/>
    <p:sldId id="274" r:id="rId5"/>
    <p:sldId id="273" r:id="rId6"/>
    <p:sldId id="259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611" autoAdjust="0"/>
    <p:restoredTop sz="86450" autoAdjust="0"/>
  </p:normalViewPr>
  <p:slideViewPr>
    <p:cSldViewPr>
      <p:cViewPr varScale="1">
        <p:scale>
          <a:sx n="79" d="100"/>
          <a:sy n="79" d="100"/>
        </p:scale>
        <p:origin x="-66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3021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9141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12" Type="http://schemas.openxmlformats.org/officeDocument/2006/relationships/image" Target="../media/image22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11" Type="http://schemas.openxmlformats.org/officeDocument/2006/relationships/image" Target="../media/image21.jpeg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hl=cs&amp;client=firefox-a&amp;hs=lfU&amp;sa=X&amp;tbo=d&amp;rls=org.mozilla:cs:official&amp;biw=1366&amp;bih=644&amp;tbm=isch&amp;tbnid=HgPmEQdRA9f9lM:&amp;imgrefurl=http://mam.ihned.cz/c1-51440010-radio-kiss98-bude-od-pondelka-rozdavat-peniz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M.5.A.17_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pocetni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_algoritmy_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slovni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uloha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_7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Početní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algoritmy-slovní úloha 7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5. ročníku, slouží k procvičování početních algoritmů ve  slovní úloze.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25. 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02. 2013</a:t>
            </a:r>
            <a:endPara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Ondřej si vydělal na prázdninové brigádě za 21 dní 4 284 Kč, Jakub si vydělal za 34 dnů 6 256 Kč.</a:t>
            </a:r>
          </a:p>
          <a:p>
            <a:endParaRPr lang="cs-CZ" sz="4000" i="1" dirty="0">
              <a:solidFill>
                <a:schemeClr val="accent4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Který z chlapců měl vyšší denní mzdu a o kolik Kč?</a:t>
            </a:r>
          </a:p>
          <a:p>
            <a:pPr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Odpověď: 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Ondřejova denní mzda byla 204 Kč.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admin\Desktop\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0000" y="2700000"/>
            <a:ext cx="3219450" cy="1819275"/>
          </a:xfrm>
          <a:prstGeom prst="rect">
            <a:avLst/>
          </a:prstGeom>
          <a:noFill/>
        </p:spPr>
      </p:pic>
      <p:pic>
        <p:nvPicPr>
          <p:cNvPr id="1027" name="Picture 3" descr="C:\Users\admin\Desktop\a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0000" y="2700000"/>
            <a:ext cx="3219450" cy="1819275"/>
          </a:xfrm>
          <a:prstGeom prst="rect">
            <a:avLst/>
          </a:prstGeom>
          <a:noFill/>
        </p:spPr>
      </p:pic>
      <p:pic>
        <p:nvPicPr>
          <p:cNvPr id="1028" name="Picture 4" descr="C:\Users\admin\Desktop\a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0000" y="2700000"/>
            <a:ext cx="3219450" cy="1819275"/>
          </a:xfrm>
          <a:prstGeom prst="rect">
            <a:avLst/>
          </a:prstGeom>
          <a:noFill/>
        </p:spPr>
      </p:pic>
      <p:pic>
        <p:nvPicPr>
          <p:cNvPr id="1029" name="Picture 5" descr="C:\Users\admin\Desktop\a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0000" y="2700000"/>
            <a:ext cx="3219450" cy="1819275"/>
          </a:xfrm>
          <a:prstGeom prst="rect">
            <a:avLst/>
          </a:prstGeom>
          <a:noFill/>
        </p:spPr>
      </p:pic>
      <p:pic>
        <p:nvPicPr>
          <p:cNvPr id="1030" name="Picture 6" descr="C:\Users\admin\Desktop\a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0000" y="2700000"/>
            <a:ext cx="3219450" cy="1819275"/>
          </a:xfrm>
          <a:prstGeom prst="rect">
            <a:avLst/>
          </a:prstGeom>
          <a:noFill/>
        </p:spPr>
      </p:pic>
      <p:pic>
        <p:nvPicPr>
          <p:cNvPr id="1031" name="Picture 7" descr="C:\Users\admin\Desktop\a6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0000" y="2700000"/>
            <a:ext cx="3219450" cy="1819275"/>
          </a:xfrm>
          <a:prstGeom prst="rect">
            <a:avLst/>
          </a:prstGeom>
          <a:noFill/>
        </p:spPr>
      </p:pic>
      <p:pic>
        <p:nvPicPr>
          <p:cNvPr id="1032" name="Picture 8" descr="C:\Users\admin\Desktop\a7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0000" y="2700000"/>
            <a:ext cx="3219450" cy="1819275"/>
          </a:xfrm>
          <a:prstGeom prst="rect">
            <a:avLst/>
          </a:prstGeom>
          <a:noFill/>
        </p:spPr>
      </p:pic>
      <p:pic>
        <p:nvPicPr>
          <p:cNvPr id="1033" name="Picture 9" descr="C:\Users\admin\Desktop\a8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40000" y="2700000"/>
            <a:ext cx="3219450" cy="18192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51176297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Odpověď: 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Jakubova denní mzda byla 184 Kč.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admin\Desktop\b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0000" y="2700000"/>
            <a:ext cx="3276600" cy="2209800"/>
          </a:xfrm>
          <a:prstGeom prst="rect">
            <a:avLst/>
          </a:prstGeom>
          <a:noFill/>
        </p:spPr>
      </p:pic>
      <p:pic>
        <p:nvPicPr>
          <p:cNvPr id="2051" name="Picture 3" descr="C:\Users\admin\Desktop\b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0000" y="2700000"/>
            <a:ext cx="3276600" cy="2209800"/>
          </a:xfrm>
          <a:prstGeom prst="rect">
            <a:avLst/>
          </a:prstGeom>
          <a:noFill/>
        </p:spPr>
      </p:pic>
      <p:pic>
        <p:nvPicPr>
          <p:cNvPr id="2052" name="Picture 4" descr="C:\Users\admin\Desktop\b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0000" y="2700000"/>
            <a:ext cx="3276600" cy="2209800"/>
          </a:xfrm>
          <a:prstGeom prst="rect">
            <a:avLst/>
          </a:prstGeom>
          <a:noFill/>
        </p:spPr>
      </p:pic>
      <p:pic>
        <p:nvPicPr>
          <p:cNvPr id="2053" name="Picture 5" descr="C:\Users\admin\Desktop\b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0000" y="2700000"/>
            <a:ext cx="3276600" cy="2209800"/>
          </a:xfrm>
          <a:prstGeom prst="rect">
            <a:avLst/>
          </a:prstGeom>
          <a:noFill/>
        </p:spPr>
      </p:pic>
      <p:pic>
        <p:nvPicPr>
          <p:cNvPr id="2054" name="Picture 6" descr="C:\Users\admin\Desktop\b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0000" y="2700000"/>
            <a:ext cx="3276600" cy="2209800"/>
          </a:xfrm>
          <a:prstGeom prst="rect">
            <a:avLst/>
          </a:prstGeom>
          <a:noFill/>
        </p:spPr>
      </p:pic>
      <p:pic>
        <p:nvPicPr>
          <p:cNvPr id="2055" name="Picture 7" descr="C:\Users\admin\Desktop\b6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0000" y="2700000"/>
            <a:ext cx="3276600" cy="2209800"/>
          </a:xfrm>
          <a:prstGeom prst="rect">
            <a:avLst/>
          </a:prstGeom>
          <a:noFill/>
        </p:spPr>
      </p:pic>
      <p:pic>
        <p:nvPicPr>
          <p:cNvPr id="2056" name="Picture 8" descr="C:\Users\admin\Desktop\b7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0000" y="2700000"/>
            <a:ext cx="3276600" cy="2209800"/>
          </a:xfrm>
          <a:prstGeom prst="rect">
            <a:avLst/>
          </a:prstGeom>
          <a:noFill/>
        </p:spPr>
      </p:pic>
      <p:pic>
        <p:nvPicPr>
          <p:cNvPr id="2057" name="Picture 9" descr="C:\Users\admin\Desktop\b8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40000" y="2700000"/>
            <a:ext cx="3276600" cy="2209800"/>
          </a:xfrm>
          <a:prstGeom prst="rect">
            <a:avLst/>
          </a:prstGeom>
          <a:noFill/>
        </p:spPr>
      </p:pic>
      <p:pic>
        <p:nvPicPr>
          <p:cNvPr id="2059" name="Picture 11" descr="C:\Users\admin\Desktop\b9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40000" y="2700000"/>
            <a:ext cx="3276600" cy="2209800"/>
          </a:xfrm>
          <a:prstGeom prst="rect">
            <a:avLst/>
          </a:prstGeom>
          <a:noFill/>
        </p:spPr>
      </p:pic>
      <p:pic>
        <p:nvPicPr>
          <p:cNvPr id="2060" name="Picture 12" descr="C:\Users\admin\Desktop\b10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40000" y="2700000"/>
            <a:ext cx="3276600" cy="2209800"/>
          </a:xfrm>
          <a:prstGeom prst="rect">
            <a:avLst/>
          </a:prstGeom>
          <a:noFill/>
        </p:spPr>
      </p:pic>
      <p:pic>
        <p:nvPicPr>
          <p:cNvPr id="2061" name="Picture 13" descr="C:\Users\admin\Desktop\b11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40000" y="2700000"/>
            <a:ext cx="3276600" cy="2209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93357440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204 – 184 = 20</a:t>
            </a: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Odpověď: 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Ondra měl denní mzdu o 20 Kč vyšší než Jakub.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548662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42" y="1"/>
            <a:ext cx="914035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72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Molnár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J.,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Mikulenková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H,;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Matematika a její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aplikace pro 5.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Prodos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2011,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ISBN 978-80-7230-209-3  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900" dirty="0">
                <a:latin typeface="Arial" pitchFamily="34" charset="0"/>
                <a:cs typeface="Arial" pitchFamily="34" charset="0"/>
                <a:hlinkClick r:id="rId2"/>
              </a:rPr>
              <a:t>http://www.google.cz/imgres?hl=cs&amp;client=firefox-a&amp;hs=lfU&amp;sa=X&amp;tbo=d&amp;rls=org.mozilla:cs:official&amp;biw=1366&amp;bih=644&amp;tbm=isch&amp;tbnid=HgPmEQdRA9f9lM:&amp;imgrefurl=http://</a:t>
            </a:r>
            <a:r>
              <a:rPr lang="cs-CZ" sz="1900" dirty="0" smtClean="0">
                <a:latin typeface="Arial" pitchFamily="34" charset="0"/>
                <a:cs typeface="Arial" pitchFamily="34" charset="0"/>
                <a:hlinkClick r:id="rId2"/>
              </a:rPr>
              <a:t>mam.ihned.cz/c1-51440010-radio-kiss98-bude-od-pondelka-rozdavat-penize</a:t>
            </a:r>
            <a:endParaRPr lang="cs-CZ" sz="19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Soutěž – necháme žáky, aby si přečetli slovní úlohu a zkusili si ji sami vypočítat. Budou používat jednotlivé algoritmy, které znají.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Prvních pět, kteří vypočítají úlohu správně, odměníme jedničkou do žákovské knížky.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Potom vysvětlíme a spočítáme pro všechny, aby věděli správné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Necháme žáky tvořit další otázky. Žák tak analyzuje podstatu problému a navrhuje jeden či více způsobů řešení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ústně i písemně (tabule a sešity).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Společná kontrola.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503</TotalTime>
  <Words>246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  Název školy:  ZŠ Štětí, Ostrovní 300 Autor:  Mgr. Ilona Stieranková Název materiálu:  VY_32_INOVACE_ M.5.A.17_pocetni_algoritmy_slovni_uloha_7 Název: Početní algoritmy-slovní úloha 7 Číslo operačního programu: CZ.1.07/1.4.00/21.1693 Název projektu: PRIMA ŠKOLA </vt:lpstr>
      <vt:lpstr>SLOVNÍ ÚLOHA</vt:lpstr>
      <vt:lpstr>SLOVNÍ ÚLOHA</vt:lpstr>
      <vt:lpstr>SLOVNÍ ÚLOHA</vt:lpstr>
      <vt:lpstr>SLOVNÍ ÚLOHA</vt:lpstr>
      <vt:lpstr>SLOVNÍ ÚLOHA</vt:lpstr>
      <vt:lpstr>SLOVNÍ ÚLOHA</vt:lpstr>
      <vt:lpstr>SLOVNÍ ÚLOHA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79</cp:revision>
  <dcterms:created xsi:type="dcterms:W3CDTF">2011-11-06T14:13:52Z</dcterms:created>
  <dcterms:modified xsi:type="dcterms:W3CDTF">2013-02-28T16:59:48Z</dcterms:modified>
</cp:coreProperties>
</file>