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62" r:id="rId2"/>
    <p:sldId id="268" r:id="rId3"/>
    <p:sldId id="272" r:id="rId4"/>
    <p:sldId id="274" r:id="rId5"/>
    <p:sldId id="259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611" autoAdjust="0"/>
    <p:restoredTop sz="86450" autoAdjust="0"/>
  </p:normalViewPr>
  <p:slideViewPr>
    <p:cSldViewPr>
      <p:cViewPr varScale="1">
        <p:scale>
          <a:sx n="79" d="100"/>
          <a:sy n="79" d="100"/>
        </p:scale>
        <p:origin x="-66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3021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9141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start=229&amp;hl=cs&amp;client=firefox-a&amp;hs=HYp&amp;sa=X&amp;tbo=d&amp;rls=org.mozilla:cs:official&amp;biw=1366&amp;bih=644&amp;tbm=isch&amp;tbnid=bsScLpxSYcIOeM:&amp;imgrefur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M.5.A.18_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pocetni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_algoritmy_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slovni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uloha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_8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Početní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algoritmy-slovní úloha 8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0" y="3356992"/>
            <a:ext cx="9144000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5. ročníku, slouží k procvičování početních algoritmů ve  slovní úloze.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26. 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02. 2013</a:t>
            </a:r>
            <a:endPara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pátý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Matematika a její aplikace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76200">
            <a:noFill/>
          </a:ln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Na pasece bylo vysázeno 10 458 smrků, 7 926 dubů a 2 936 jiných stromů v 26 řadách.</a:t>
            </a:r>
          </a:p>
          <a:p>
            <a:endParaRPr lang="cs-CZ" sz="4000" i="1" dirty="0">
              <a:solidFill>
                <a:schemeClr val="accent4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Kolik stromů je průměrně v jedné řadě?</a:t>
            </a:r>
          </a:p>
          <a:p>
            <a:pPr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10 458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7 926</a:t>
            </a:r>
          </a:p>
          <a:p>
            <a:pPr>
              <a:buNone/>
            </a:pPr>
            <a:r>
              <a:rPr lang="cs-CZ" u="sng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2 936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21 320</a:t>
            </a: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Odpověď: </a:t>
            </a:r>
          </a:p>
          <a:p>
            <a:pPr>
              <a:buNone/>
            </a:pP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Celkem bylo vysázeno 21 320 stromů.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176297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Odpověď: </a:t>
            </a:r>
          </a:p>
          <a:p>
            <a:pPr>
              <a:buNone/>
            </a:pP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 jedné řadě je průměrně 820 stromů.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admin\Desktop\c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0000" y="2700000"/>
            <a:ext cx="3248025" cy="1952625"/>
          </a:xfrm>
          <a:prstGeom prst="rect">
            <a:avLst/>
          </a:prstGeom>
          <a:noFill/>
        </p:spPr>
      </p:pic>
      <p:pic>
        <p:nvPicPr>
          <p:cNvPr id="1027" name="Picture 3" descr="C:\Users\admin\Desktop\c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0000" y="2700000"/>
            <a:ext cx="3248025" cy="1952625"/>
          </a:xfrm>
          <a:prstGeom prst="rect">
            <a:avLst/>
          </a:prstGeom>
          <a:noFill/>
        </p:spPr>
      </p:pic>
      <p:pic>
        <p:nvPicPr>
          <p:cNvPr id="1028" name="Picture 4" descr="C:\Users\admin\Desktop\c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0000" y="2700000"/>
            <a:ext cx="3248025" cy="1952625"/>
          </a:xfrm>
          <a:prstGeom prst="rect">
            <a:avLst/>
          </a:prstGeom>
          <a:noFill/>
        </p:spPr>
      </p:pic>
      <p:pic>
        <p:nvPicPr>
          <p:cNvPr id="1029" name="Picture 5" descr="C:\Users\admin\Desktop\c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0000" y="2700000"/>
            <a:ext cx="3248025" cy="1952625"/>
          </a:xfrm>
          <a:prstGeom prst="rect">
            <a:avLst/>
          </a:prstGeom>
          <a:noFill/>
        </p:spPr>
      </p:pic>
      <p:pic>
        <p:nvPicPr>
          <p:cNvPr id="1030" name="Picture 6" descr="C:\Users\admin\Desktop\c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0000" y="2700000"/>
            <a:ext cx="3248025" cy="1952625"/>
          </a:xfrm>
          <a:prstGeom prst="rect">
            <a:avLst/>
          </a:prstGeom>
          <a:noFill/>
        </p:spPr>
      </p:pic>
      <p:pic>
        <p:nvPicPr>
          <p:cNvPr id="1031" name="Picture 7" descr="C:\Users\admin\Desktop\c6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0000" y="2700000"/>
            <a:ext cx="3248025" cy="1952625"/>
          </a:xfrm>
          <a:prstGeom prst="rect">
            <a:avLst/>
          </a:prstGeom>
          <a:noFill/>
        </p:spPr>
      </p:pic>
      <p:pic>
        <p:nvPicPr>
          <p:cNvPr id="1032" name="Picture 8" descr="C:\Users\admin\Desktop\c7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0000" y="2700000"/>
            <a:ext cx="3248025" cy="1952625"/>
          </a:xfrm>
          <a:prstGeom prst="rect">
            <a:avLst/>
          </a:prstGeom>
          <a:noFill/>
        </p:spPr>
      </p:pic>
      <p:pic>
        <p:nvPicPr>
          <p:cNvPr id="1033" name="Picture 9" descr="C:\Users\admin\Desktop\c8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40000" y="2700000"/>
            <a:ext cx="3248025" cy="1952625"/>
          </a:xfrm>
          <a:prstGeom prst="rect">
            <a:avLst/>
          </a:prstGeom>
          <a:noFill/>
        </p:spPr>
      </p:pic>
      <p:pic>
        <p:nvPicPr>
          <p:cNvPr id="1034" name="Picture 10" descr="C:\Users\admin\Desktop\c9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40000" y="2700000"/>
            <a:ext cx="3248025" cy="1952625"/>
          </a:xfrm>
          <a:prstGeom prst="rect">
            <a:avLst/>
          </a:prstGeom>
          <a:noFill/>
        </p:spPr>
      </p:pic>
      <p:pic>
        <p:nvPicPr>
          <p:cNvPr id="1035" name="Picture 11" descr="C:\Users\admin\Desktop\c10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40000" y="2700000"/>
            <a:ext cx="3248025" cy="19526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93357440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72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err="1" smtClean="0">
                <a:latin typeface="Arial" pitchFamily="34" charset="0"/>
                <a:cs typeface="Arial" pitchFamily="34" charset="0"/>
              </a:rPr>
              <a:t>Molnár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J.,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Mikulenková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H,;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Matematika a její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aplikace pro 5.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Olomouc,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Prodos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2011,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ISBN 978-80-7230-209-3  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900" dirty="0">
                <a:latin typeface="Arial" pitchFamily="34" charset="0"/>
                <a:cs typeface="Arial" pitchFamily="34" charset="0"/>
                <a:hlinkClick r:id="rId2"/>
              </a:rPr>
              <a:t>http://www.google.cz/imgres?start=229&amp;hl=cs&amp;client=firefox-a&amp;hs=HYp&amp;sa=X&amp;tbo=d&amp;rls=org.mozilla:cs:official&amp;biw=1366&amp;bih=644&amp;tbm=isch&amp;tbnid=bsScLpxSYcIOeM:&amp;</a:t>
            </a:r>
            <a:r>
              <a:rPr lang="cs-CZ" sz="1900" dirty="0" smtClean="0">
                <a:latin typeface="Arial" pitchFamily="34" charset="0"/>
                <a:cs typeface="Arial" pitchFamily="34" charset="0"/>
                <a:hlinkClick r:id="rId2"/>
              </a:rPr>
              <a:t>imgrefurl</a:t>
            </a:r>
            <a:endParaRPr lang="cs-CZ" sz="19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Soutěž – necháme žáky, aby si přečetli slovní úlohu a zkusili si ji sami vypočítat. Budou používat jednotlivé algoritmy, které znají.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Prvních pět, kteří vypočítají úlohu správně, odměníme jedničkou do žákovské knížky.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Potom vysvětlíme a spočítáme pro všechny, aby věděli správné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Necháme žáky tvořit další otázky. Žák tak analyzuje podstatu problému a navrhuje jeden či více způsobů řešení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ústně i písemně (tabule a sešity).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Společná kontrola.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484</TotalTime>
  <Words>226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  Název školy:  ZŠ Štětí, Ostrovní 300 Autor:  Mgr. Ilona Stieranková Název materiálu:  VY_32_INOVACE_ M.5.A.18_pocetni_algoritmy_slovni_uloha_8 Název: Početní algoritmy-slovní úloha 8 Číslo operačního programu: CZ.1.07/1.4.00/21.1693 Název projektu: PRIMA ŠKOLA </vt:lpstr>
      <vt:lpstr>SLOVNÍ ÚLOHA</vt:lpstr>
      <vt:lpstr>SLOVNÍ ÚLOHA</vt:lpstr>
      <vt:lpstr>SLOVNÍ ÚLOHA</vt:lpstr>
      <vt:lpstr>SLOVNÍ ÚLOHA</vt:lpstr>
      <vt:lpstr>SLOVNÍ ÚLOHA</vt:lpstr>
      <vt:lpstr>SLOVNÍ ÚLOHA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72</cp:revision>
  <dcterms:created xsi:type="dcterms:W3CDTF">2011-11-06T14:13:52Z</dcterms:created>
  <dcterms:modified xsi:type="dcterms:W3CDTF">2013-02-28T17:00:38Z</dcterms:modified>
</cp:coreProperties>
</file>