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68" r:id="rId3"/>
    <p:sldId id="272" r:id="rId4"/>
    <p:sldId id="275" r:id="rId5"/>
    <p:sldId id="274" r:id="rId6"/>
    <p:sldId id="259" r:id="rId7"/>
    <p:sldId id="276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 varScale="1">
        <p:scale>
          <a:sx n="79" d="100"/>
          <a:sy n="79" d="100"/>
        </p:scale>
        <p:origin x="-66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hl=cs&amp;client=firefox-a&amp;hs=cmp&amp;sa=X&amp;tbo=d&amp;rls=org.mozilla:cs:official&amp;biw=1366&amp;bih=644&amp;tbm=isch&amp;tbnid=OuEnzo_GZCD3yM:&amp;imgrefurl" TargetMode="External"/><Relationship Id="rId2" Type="http://schemas.openxmlformats.org/officeDocument/2006/relationships/hyperlink" Target="http://botanika.borec.cz/fota/bez_cerny2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M.5.A.19_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_9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algoritmy-slovní úloha 9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27.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Třída 5.B, ve které je 13 chlapců a 14 dívek, nasbírala v loňském školním roce 3 024 g květu černého bezu a 2 241 g listu jitrocele.</a:t>
            </a:r>
          </a:p>
          <a:p>
            <a:pPr marL="64008" indent="0">
              <a:buNone/>
            </a:pPr>
            <a:endParaRPr lang="cs-CZ" sz="4000" i="1" dirty="0" smtClean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Kolik uvedených léčivých bylin nasbíral průměrně každý žák 5.B?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13 + 14 = 27 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5.B je celkem 27 žáků.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176297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3 024</a:t>
            </a:r>
          </a:p>
          <a:p>
            <a:pPr>
              <a:buNone/>
            </a:pPr>
            <a:r>
              <a:rPr lang="cs-CZ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2 241</a:t>
            </a:r>
            <a:endParaRPr lang="cs-CZ" u="sng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5 265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Žáci nasbírali celkem 5 265 g bylin.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199219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5.B každý žák nasbíral 195 g léčivých bylin.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admin\Desktop\d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27" name="Picture 3" descr="C:\Users\admin\Desktop\d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28" name="Picture 4" descr="C:\Users\admin\Desktop\d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29" name="Picture 5" descr="C:\Users\admin\Desktop\d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30" name="Picture 6" descr="C:\Users\admin\Desktop\d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31" name="Picture 7" descr="C:\Users\admin\Desktop\d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32" name="Picture 8" descr="C:\Users\admin\Desktop\d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33" name="Picture 9" descr="C:\Users\admin\Desktop\d8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34" name="Picture 10" descr="C:\Users\admin\Desktop\d9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35" name="Picture 11" descr="C:\Users\admin\Desktop\d10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  <p:pic>
        <p:nvPicPr>
          <p:cNvPr id="1036" name="Picture 12" descr="C:\Users\admin\Desktop\d11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0000" y="2700000"/>
            <a:ext cx="2952750" cy="190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33574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715500" cy="781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413476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2011,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978-80-7230-209-3 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900" dirty="0" smtClean="0">
                <a:latin typeface="Arial" pitchFamily="34" charset="0"/>
                <a:cs typeface="Arial" pitchFamily="34" charset="0"/>
                <a:hlinkClick r:id="rId2"/>
              </a:rPr>
              <a:t>botanika.borec.cz/fota/bez_cerny2.jpg</a:t>
            </a: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3"/>
              </a:rPr>
              <a:t>http://www.google.cz/imgres?hl=cs&amp;client=firefox-a&amp;hs=cmp&amp;sa=X&amp;tbo=d&amp;rls=org.mozilla:cs:official&amp;biw=1366&amp;bih=644&amp;tbm=isch&amp;tbnid=OuEnzo_GZCD3yM:&amp;</a:t>
            </a:r>
            <a:r>
              <a:rPr lang="cs-CZ" sz="1900" dirty="0" smtClean="0">
                <a:latin typeface="Arial" pitchFamily="34" charset="0"/>
                <a:cs typeface="Arial" pitchFamily="34" charset="0"/>
                <a:hlinkClick r:id="rId3"/>
              </a:rPr>
              <a:t>imgrefurl</a:t>
            </a:r>
            <a:endParaRPr lang="cs-CZ" sz="19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úlohu 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Obrázky léčivých bylin souvisí s průřezovým tématem učiva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ČaJS</a:t>
            </a:r>
            <a:r>
              <a:rPr lang="cs-CZ" smtClean="0">
                <a:latin typeface="Arial" pitchFamily="34" charset="0"/>
                <a:cs typeface="Arial" pitchFamily="34" charset="0"/>
              </a:rPr>
              <a:t> – Příroda kolem nás.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510</TotalTime>
  <Words>274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Název materiálu:  VY_32_INOVACE_ M.5.A.19_pocetni_algoritmy_slovni_uloha_9 Název: Početní algoritmy-slovní úloha 9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74</cp:revision>
  <dcterms:created xsi:type="dcterms:W3CDTF">2011-11-06T14:13:52Z</dcterms:created>
  <dcterms:modified xsi:type="dcterms:W3CDTF">2013-02-28T17:01:50Z</dcterms:modified>
</cp:coreProperties>
</file>