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VY_32_Inovace_04_Matematika 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magické čtverce (matematické rozcvičky)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5070A9-E0E8-4E43-82E9-57A2F53ECEB3}" type="presOf" srcId="{D1D4F407-5343-4D3F-B5B9-D407B03CAEB4}" destId="{D005CE8C-CC26-4C3E-AC11-E15060ECD759}" srcOrd="0" destOrd="0" presId="urn:microsoft.com/office/officeart/2005/8/layout/target3"/>
    <dgm:cxn modelId="{7A44C0BC-4FCB-4CE7-8212-6E3C000A8A9A}" type="presOf" srcId="{D8197B8C-B260-4A16-BDF4-0947B075E274}" destId="{5A5FFA88-C948-4069-8E93-59FA12366E83}" srcOrd="1" destOrd="0" presId="urn:microsoft.com/office/officeart/2005/8/layout/target3"/>
    <dgm:cxn modelId="{67DCC1A1-448B-4F4E-B989-CD69E508BDF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571FC1-E6C5-46B5-B4F0-F03E93D11404}" type="presOf" srcId="{D1B46980-6531-4606-95E6-44980827E919}" destId="{6140AFEC-043D-4C43-A2F9-D0F5331DF3A3}" srcOrd="0" destOrd="0" presId="urn:microsoft.com/office/officeart/2005/8/layout/target3"/>
    <dgm:cxn modelId="{4979D947-CAA4-41E8-8106-8D9E7CAD4A7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4ADEDD0-C25A-44AF-AC99-B5C5C85FC76B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C1D90E8-BB22-487B-A5FE-221F0D40D2A2}" type="presOf" srcId="{757F3AB3-0718-4624-B441-E567A8F0AB56}" destId="{333A1088-737F-45CB-B68E-254E46348037}" srcOrd="0" destOrd="0" presId="urn:microsoft.com/office/officeart/2005/8/layout/target3"/>
    <dgm:cxn modelId="{A41B2994-A928-42CA-9A11-A49C127872DA}" type="presOf" srcId="{B651F6E3-6281-48DB-9319-2AEAFDAE7572}" destId="{619D679B-A015-4ECF-8348-D1034C574F40}" srcOrd="0" destOrd="0" presId="urn:microsoft.com/office/officeart/2005/8/layout/target3"/>
    <dgm:cxn modelId="{637CE32B-CB45-4673-8FEF-6CE3943FE7AE}" type="presOf" srcId="{4C35D32F-0EAB-4CD7-82EE-45574DC2A586}" destId="{8BEBB6EC-1DAA-4CAC-8A25-BC0FCBD5DBD5}" srcOrd="0" destOrd="0" presId="urn:microsoft.com/office/officeart/2005/8/layout/target3"/>
    <dgm:cxn modelId="{2D2A7471-82C4-4F25-B712-99AF27AD442E}" type="presOf" srcId="{D1D4F407-5343-4D3F-B5B9-D407B03CAEB4}" destId="{AED2198E-93D5-4001-81B4-73124B309672}" srcOrd="1" destOrd="0" presId="urn:microsoft.com/office/officeart/2005/8/layout/target3"/>
    <dgm:cxn modelId="{36D2EB0D-EAD3-47E7-BDAD-EC9A89C57666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0D0E6C-3720-4428-BF9B-ED24C93E6B4C}" type="presParOf" srcId="{333A1088-737F-45CB-B68E-254E46348037}" destId="{F5ABB229-8D3B-4694-996A-96F23CF14429}" srcOrd="0" destOrd="0" presId="urn:microsoft.com/office/officeart/2005/8/layout/target3"/>
    <dgm:cxn modelId="{3817FF4B-1E6B-49F5-9860-735D11974315}" type="presParOf" srcId="{333A1088-737F-45CB-B68E-254E46348037}" destId="{F41139FD-01EE-4571-8B17-4FB00FC51163}" srcOrd="1" destOrd="0" presId="urn:microsoft.com/office/officeart/2005/8/layout/target3"/>
    <dgm:cxn modelId="{0B0D9256-3F3F-4041-BF65-9E4FC22F6110}" type="presParOf" srcId="{333A1088-737F-45CB-B68E-254E46348037}" destId="{D005CE8C-CC26-4C3E-AC11-E15060ECD759}" srcOrd="2" destOrd="0" presId="urn:microsoft.com/office/officeart/2005/8/layout/target3"/>
    <dgm:cxn modelId="{CDB843D4-7D6D-4601-B314-32FC6966937E}" type="presParOf" srcId="{333A1088-737F-45CB-B68E-254E46348037}" destId="{2C702D82-9B77-49B7-9568-BB8EB47C3372}" srcOrd="3" destOrd="0" presId="urn:microsoft.com/office/officeart/2005/8/layout/target3"/>
    <dgm:cxn modelId="{EBCF91EE-4B43-402C-BD7F-CAC1CB5C9285}" type="presParOf" srcId="{333A1088-737F-45CB-B68E-254E46348037}" destId="{A52A0455-90FF-4808-ABD0-F02540D31D5A}" srcOrd="4" destOrd="0" presId="urn:microsoft.com/office/officeart/2005/8/layout/target3"/>
    <dgm:cxn modelId="{FA6240CD-0032-4553-BE7C-4022C999789B}" type="presParOf" srcId="{333A1088-737F-45CB-B68E-254E46348037}" destId="{6140AFEC-043D-4C43-A2F9-D0F5331DF3A3}" srcOrd="5" destOrd="0" presId="urn:microsoft.com/office/officeart/2005/8/layout/target3"/>
    <dgm:cxn modelId="{C9669366-9004-4057-AB0C-A5312369AEC3}" type="presParOf" srcId="{333A1088-737F-45CB-B68E-254E46348037}" destId="{9358AC05-5D7D-4327-9F80-1AD486AEA664}" srcOrd="6" destOrd="0" presId="urn:microsoft.com/office/officeart/2005/8/layout/target3"/>
    <dgm:cxn modelId="{DA7DEA2B-2631-48D1-9111-FF17CE0371D8}" type="presParOf" srcId="{333A1088-737F-45CB-B68E-254E46348037}" destId="{313FC574-E1CD-4FB4-B054-0B805CE0447D}" srcOrd="7" destOrd="0" presId="urn:microsoft.com/office/officeart/2005/8/layout/target3"/>
    <dgm:cxn modelId="{6E73459B-DBA3-4F81-94F1-D8BE7D9C7E82}" type="presParOf" srcId="{333A1088-737F-45CB-B68E-254E46348037}" destId="{619D679B-A015-4ECF-8348-D1034C574F40}" srcOrd="8" destOrd="0" presId="urn:microsoft.com/office/officeart/2005/8/layout/target3"/>
    <dgm:cxn modelId="{5CE302AE-057E-48F9-A2C7-19095A1E9068}" type="presParOf" srcId="{333A1088-737F-45CB-B68E-254E46348037}" destId="{322283A8-4A27-4CDA-BAE3-F381106A9174}" srcOrd="9" destOrd="0" presId="urn:microsoft.com/office/officeart/2005/8/layout/target3"/>
    <dgm:cxn modelId="{BB1629EC-3A40-4914-A666-F23B10890804}" type="presParOf" srcId="{333A1088-737F-45CB-B68E-254E46348037}" destId="{FFC9F71D-1B4F-4AD9-A4A6-86ADEFC8AF5C}" srcOrd="10" destOrd="0" presId="urn:microsoft.com/office/officeart/2005/8/layout/target3"/>
    <dgm:cxn modelId="{8AA3595F-B9E9-4C77-9665-7759B3F5EE21}" type="presParOf" srcId="{333A1088-737F-45CB-B68E-254E46348037}" destId="{25B08C86-7E15-44DC-BE7F-FFB55DD49D12}" srcOrd="11" destOrd="0" presId="urn:microsoft.com/office/officeart/2005/8/layout/target3"/>
    <dgm:cxn modelId="{4F08CF65-5E57-4F91-8575-588DFE961DA0}" type="presParOf" srcId="{333A1088-737F-45CB-B68E-254E46348037}" destId="{76644BE8-9D7C-4C09-B250-3D10AF48CBB7}" srcOrd="12" destOrd="0" presId="urn:microsoft.com/office/officeart/2005/8/layout/target3"/>
    <dgm:cxn modelId="{CECDA456-7D5B-42F3-B0E3-03276BF281E7}" type="presParOf" srcId="{333A1088-737F-45CB-B68E-254E46348037}" destId="{EE85B701-7295-41C0-BA7A-34D3756A2AE6}" srcOrd="13" destOrd="0" presId="urn:microsoft.com/office/officeart/2005/8/layout/target3"/>
    <dgm:cxn modelId="{DC73DBE7-F20A-49FC-A755-D696BD4A0464}" type="presParOf" srcId="{333A1088-737F-45CB-B68E-254E46348037}" destId="{8BEBB6EC-1DAA-4CAC-8A25-BC0FCBD5DBD5}" srcOrd="14" destOrd="0" presId="urn:microsoft.com/office/officeart/2005/8/layout/target3"/>
    <dgm:cxn modelId="{0F067AB8-08BA-4E11-A128-D8592A60DDD3}" type="presParOf" srcId="{333A1088-737F-45CB-B68E-254E46348037}" destId="{AED2198E-93D5-4001-81B4-73124B309672}" srcOrd="15" destOrd="0" presId="urn:microsoft.com/office/officeart/2005/8/layout/target3"/>
    <dgm:cxn modelId="{A4D2F385-1458-49B9-A5C0-CD818A41A63C}" type="presParOf" srcId="{333A1088-737F-45CB-B68E-254E46348037}" destId="{2BE915AB-18AA-4053-B92C-3BFC9ED204BB}" srcOrd="16" destOrd="0" presId="urn:microsoft.com/office/officeart/2005/8/layout/target3"/>
    <dgm:cxn modelId="{D9FF4F80-B3D8-49BC-8030-718C222C32FC}" type="presParOf" srcId="{333A1088-737F-45CB-B68E-254E46348037}" destId="{6BB5E863-4638-4E1D-BFDE-399D028AC4ED}" srcOrd="17" destOrd="0" presId="urn:microsoft.com/office/officeart/2005/8/layout/target3"/>
    <dgm:cxn modelId="{CEAB726E-5CBE-47DC-BD81-6344002C7685}" type="presParOf" srcId="{333A1088-737F-45CB-B68E-254E46348037}" destId="{5A5FFA88-C948-4069-8E93-59FA12366E83}" srcOrd="18" destOrd="0" presId="urn:microsoft.com/office/officeart/2005/8/layout/target3"/>
    <dgm:cxn modelId="{81332566-8EC2-41FC-BAEF-003FDD6947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VY_32_Inovace_04_Matematika 8. a 9.r.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magické čtverce (matematické rozcvičky)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1879386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16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Magické čtverce třetího řádu slouží na začátku hodiny jako matematická rozcvička</a:t>
            </a:r>
          </a:p>
          <a:p>
            <a:pPr marL="0" indent="0">
              <a:buNone/>
            </a:pPr>
            <a:r>
              <a:rPr lang="cs-CZ" dirty="0" smtClean="0"/>
              <a:t>V každém řádku, sloupci i úhlopříčce je součet čísel stejný</a:t>
            </a:r>
          </a:p>
          <a:p>
            <a:pPr marL="0" indent="0">
              <a:buNone/>
            </a:pPr>
            <a:r>
              <a:rPr lang="cs-CZ" dirty="0" smtClean="0"/>
              <a:t>Žáci si mohou zadání zapsat do sešitu nebo řeší na </a:t>
            </a:r>
            <a:r>
              <a:rPr lang="cs-CZ" smtClean="0"/>
              <a:t>tabuli fixem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Vlevo je zadání, vpravo se po kliknutí ukáže 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75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159576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43387616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10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773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9073033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32698016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14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825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č.3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16164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2137259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15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č.4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759958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20765436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12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19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č.5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3044712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21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20270051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21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16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č.6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3293978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3197867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č.7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2892107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38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33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40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1548058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38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33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40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č.8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083120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29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13308181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30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29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24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31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č.9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3871960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96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28474011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92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97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96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č.10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8434673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32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2655597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37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32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č.11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4453066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33175962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420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7647205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4379297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0,6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1,1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č.13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8463712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2,5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6761897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2,5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1,8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2,3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č.14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3673934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4,4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89885419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4,4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4,9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4,8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č.15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7916352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84470982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7,8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č.16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5327381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1,2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26637436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0,7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0,8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1,2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č.17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5524513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1,8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5800083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1,9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1,8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1,3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č.18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685095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31792774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1,7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1,2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1,9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č.19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0041587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91743722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5,5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5,4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5,2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5,7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č.20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942259"/>
              </p:ext>
            </p:extLst>
          </p:nvPr>
        </p:nvGraphicFramePr>
        <p:xfrm>
          <a:off x="46754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7,4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7,9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5672634"/>
              </p:ext>
            </p:extLst>
          </p:nvPr>
        </p:nvGraphicFramePr>
        <p:xfrm>
          <a:off x="4788024" y="1700808"/>
          <a:ext cx="3322712" cy="32039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90464"/>
                <a:gridCol w="1152128"/>
                <a:gridCol w="1080120"/>
              </a:tblGrid>
              <a:tr h="1036712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7,6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8,1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7,4</a:t>
                      </a:r>
                      <a:endParaRPr lang="cs-CZ" sz="4800" dirty="0"/>
                    </a:p>
                  </a:txBody>
                  <a:tcPr/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7,5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7,7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7,9</a:t>
                      </a:r>
                      <a:endParaRPr lang="cs-CZ" sz="4800" dirty="0"/>
                    </a:p>
                  </a:txBody>
                  <a:tcPr/>
                </a:tc>
              </a:tr>
              <a:tr h="1087120"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8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7,3</a:t>
                      </a:r>
                      <a:endParaRPr lang="cs-CZ" sz="4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dirty="0" smtClean="0"/>
                        <a:t>7,8</a:t>
                      </a:r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35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byl vytvořen </a:t>
            </a:r>
            <a:r>
              <a:rPr lang="cs-CZ" smtClean="0"/>
              <a:t>autorem materiálu 1.9.2012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9093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385</Words>
  <Application>Microsoft Office PowerPoint</Application>
  <PresentationFormat>Předvádění na obrazovce (4:3)</PresentationFormat>
  <Paragraphs>292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Čtverec č.1</vt:lpstr>
      <vt:lpstr>Čtverec č.2</vt:lpstr>
      <vt:lpstr>Čtverec č.3</vt:lpstr>
      <vt:lpstr>Čtverec č.4</vt:lpstr>
      <vt:lpstr>Čtverec č.5</vt:lpstr>
      <vt:lpstr>Čtverec č.6</vt:lpstr>
      <vt:lpstr>Čtverec č.7</vt:lpstr>
      <vt:lpstr>Čtverec č.8</vt:lpstr>
      <vt:lpstr>Čtverec č.9</vt:lpstr>
      <vt:lpstr>Čtverec č.10</vt:lpstr>
      <vt:lpstr>Čtverec č.11</vt:lpstr>
      <vt:lpstr>Čtverec č.12</vt:lpstr>
      <vt:lpstr>Čtverec č.13</vt:lpstr>
      <vt:lpstr>Čtverec č.14</vt:lpstr>
      <vt:lpstr>Čtverec č.15</vt:lpstr>
      <vt:lpstr>Čtverec č.16</vt:lpstr>
      <vt:lpstr>Čtverec č.17</vt:lpstr>
      <vt:lpstr>Čtverec č.18</vt:lpstr>
      <vt:lpstr>Čtverec č.19</vt:lpstr>
      <vt:lpstr>Čtverec č.20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12</cp:revision>
  <dcterms:created xsi:type="dcterms:W3CDTF">2012-12-08T16:16:30Z</dcterms:created>
  <dcterms:modified xsi:type="dcterms:W3CDTF">2012-12-18T17:55:15Z</dcterms:modified>
</cp:coreProperties>
</file>