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4"/>
  </p:notesMasterIdLst>
  <p:sldIdLst>
    <p:sldId id="258" r:id="rId4"/>
    <p:sldId id="266" r:id="rId5"/>
    <p:sldId id="307" r:id="rId6"/>
    <p:sldId id="361" r:id="rId7"/>
    <p:sldId id="396" r:id="rId8"/>
    <p:sldId id="398" r:id="rId9"/>
    <p:sldId id="399" r:id="rId10"/>
    <p:sldId id="400" r:id="rId11"/>
    <p:sldId id="401" r:id="rId12"/>
    <p:sldId id="402" r:id="rId13"/>
    <p:sldId id="403" r:id="rId14"/>
    <p:sldId id="404" r:id="rId15"/>
    <p:sldId id="406" r:id="rId16"/>
    <p:sldId id="407" r:id="rId17"/>
    <p:sldId id="408" r:id="rId18"/>
    <p:sldId id="409" r:id="rId19"/>
    <p:sldId id="413" r:id="rId20"/>
    <p:sldId id="412" r:id="rId21"/>
    <p:sldId id="415" r:id="rId22"/>
    <p:sldId id="41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FFCC66"/>
    <a:srgbClr val="FFFF99"/>
    <a:srgbClr val="FFCC00"/>
    <a:srgbClr val="FF6600"/>
    <a:srgbClr val="FF3300"/>
    <a:srgbClr val="FFFF00"/>
    <a:srgbClr val="000000"/>
    <a:srgbClr val="FFFFFF"/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81895" autoAdjust="0"/>
  </p:normalViewPr>
  <p:slideViewPr>
    <p:cSldViewPr>
      <p:cViewPr varScale="1">
        <p:scale>
          <a:sx n="59" d="100"/>
          <a:sy n="59" d="100"/>
        </p:scale>
        <p:origin x="-8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krajina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krajinná sféra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přírodní krajina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vnější vlivy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vnitřní vlivy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err="1" smtClean="0"/>
            <a:t>krajinotvorní</a:t>
          </a:r>
          <a:r>
            <a:rPr lang="cs-CZ" sz="2400" dirty="0" smtClean="0"/>
            <a:t> </a:t>
          </a:r>
        </a:p>
        <a:p>
          <a:r>
            <a:rPr lang="cs-CZ" sz="2400" dirty="0" smtClean="0"/>
            <a:t>činitelé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err="1" smtClean="0"/>
            <a:t>krajinotvorné</a:t>
          </a:r>
          <a:r>
            <a:rPr lang="cs-CZ" sz="2400" dirty="0" smtClean="0"/>
            <a:t> procesy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živá příroda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části přírodní krajiny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smtClean="0"/>
            <a:t>části </a:t>
          </a:r>
          <a:r>
            <a:rPr lang="cs-CZ" sz="2400" dirty="0" smtClean="0"/>
            <a:t>kulturní krajiny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kulturní krajina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neživá příroda 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7536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krajina</a:t>
          </a:r>
          <a:endParaRPr lang="cs-CZ" sz="2400" kern="1200" dirty="0"/>
        </a:p>
      </dsp:txBody>
      <dsp:txXfrm>
        <a:off x="87536" y="193913"/>
        <a:ext cx="2033334" cy="1220000"/>
      </dsp:txXfrm>
    </dsp:sp>
    <dsp:sp modelId="{7685899C-38FE-4CB4-8B7F-2C3F43DD35D1}">
      <dsp:nvSpPr>
        <dsp:cNvPr id="0" name=""/>
        <dsp:cNvSpPr/>
      </dsp:nvSpPr>
      <dsp:spPr>
        <a:xfrm>
          <a:off x="2307428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krajinná sféra</a:t>
          </a:r>
          <a:endParaRPr lang="cs-CZ" sz="2400" kern="1200" dirty="0"/>
        </a:p>
      </dsp:txBody>
      <dsp:txXfrm>
        <a:off x="2307428" y="193913"/>
        <a:ext cx="2033334" cy="1220000"/>
      </dsp:txXfrm>
    </dsp:sp>
    <dsp:sp modelId="{D130A27F-5689-4129-A5C8-1E2E8D1BAED4}">
      <dsp:nvSpPr>
        <dsp:cNvPr id="0" name=""/>
        <dsp:cNvSpPr/>
      </dsp:nvSpPr>
      <dsp:spPr>
        <a:xfrm>
          <a:off x="4527321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přírodní krajina</a:t>
          </a:r>
          <a:endParaRPr lang="cs-CZ" sz="2400" kern="1200" dirty="0"/>
        </a:p>
      </dsp:txBody>
      <dsp:txXfrm>
        <a:off x="4527321" y="193913"/>
        <a:ext cx="2033334" cy="1220000"/>
      </dsp:txXfrm>
    </dsp:sp>
    <dsp:sp modelId="{D9A0A614-79EC-42F7-A674-B82117D4894F}">
      <dsp:nvSpPr>
        <dsp:cNvPr id="0" name=""/>
        <dsp:cNvSpPr/>
      </dsp:nvSpPr>
      <dsp:spPr>
        <a:xfrm>
          <a:off x="6715129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kulturní krajina</a:t>
          </a:r>
          <a:endParaRPr lang="cs-CZ" sz="2400" kern="1200" dirty="0"/>
        </a:p>
      </dsp:txBody>
      <dsp:txXfrm>
        <a:off x="6715129" y="193913"/>
        <a:ext cx="2033334" cy="1220000"/>
      </dsp:txXfrm>
    </dsp:sp>
    <dsp:sp modelId="{327274FD-849A-4253-A88C-49EA9C8EC748}">
      <dsp:nvSpPr>
        <dsp:cNvPr id="0" name=""/>
        <dsp:cNvSpPr/>
      </dsp:nvSpPr>
      <dsp:spPr>
        <a:xfrm>
          <a:off x="87536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vnější vlivy</a:t>
          </a:r>
          <a:endParaRPr lang="cs-CZ" sz="2400" kern="1200" dirty="0"/>
        </a:p>
      </dsp:txBody>
      <dsp:txXfrm>
        <a:off x="87536" y="1648332"/>
        <a:ext cx="2033334" cy="1220000"/>
      </dsp:txXfrm>
    </dsp:sp>
    <dsp:sp modelId="{69BA46AD-DF0A-4BBD-9AEE-440738E97DD1}">
      <dsp:nvSpPr>
        <dsp:cNvPr id="0" name=""/>
        <dsp:cNvSpPr/>
      </dsp:nvSpPr>
      <dsp:spPr>
        <a:xfrm>
          <a:off x="2307428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vnitřní vlivy</a:t>
          </a:r>
          <a:endParaRPr lang="cs-CZ" sz="2400" kern="1200" dirty="0"/>
        </a:p>
      </dsp:txBody>
      <dsp:txXfrm>
        <a:off x="2307428" y="1648332"/>
        <a:ext cx="2033334" cy="1220000"/>
      </dsp:txXfrm>
    </dsp:sp>
    <dsp:sp modelId="{12A3D154-DC56-44D7-ADBF-D1C4D58ED58A}">
      <dsp:nvSpPr>
        <dsp:cNvPr id="0" name=""/>
        <dsp:cNvSpPr/>
      </dsp:nvSpPr>
      <dsp:spPr>
        <a:xfrm>
          <a:off x="4527321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krajinotvorní</a:t>
          </a:r>
          <a:r>
            <a:rPr lang="cs-CZ" sz="2400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činitelé</a:t>
          </a:r>
          <a:endParaRPr lang="cs-CZ" sz="2400" kern="1200" dirty="0"/>
        </a:p>
      </dsp:txBody>
      <dsp:txXfrm>
        <a:off x="4527321" y="1648332"/>
        <a:ext cx="2033334" cy="1220000"/>
      </dsp:txXfrm>
    </dsp:sp>
    <dsp:sp modelId="{BC96A9CA-1CEB-4AF6-A87C-FBD3AB402411}">
      <dsp:nvSpPr>
        <dsp:cNvPr id="0" name=""/>
        <dsp:cNvSpPr/>
      </dsp:nvSpPr>
      <dsp:spPr>
        <a:xfrm>
          <a:off x="6715129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krajinotvorné</a:t>
          </a:r>
          <a:r>
            <a:rPr lang="cs-CZ" sz="2400" kern="1200" dirty="0" smtClean="0"/>
            <a:t> procesy</a:t>
          </a:r>
          <a:endParaRPr lang="cs-CZ" sz="2400" kern="1200" dirty="0"/>
        </a:p>
      </dsp:txBody>
      <dsp:txXfrm>
        <a:off x="6715129" y="1648332"/>
        <a:ext cx="2033334" cy="1220000"/>
      </dsp:txXfrm>
    </dsp:sp>
    <dsp:sp modelId="{802AFF8F-A710-40F3-A00D-100F373737B8}">
      <dsp:nvSpPr>
        <dsp:cNvPr id="0" name=""/>
        <dsp:cNvSpPr/>
      </dsp:nvSpPr>
      <dsp:spPr>
        <a:xfrm>
          <a:off x="87536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živá příroda</a:t>
          </a:r>
          <a:endParaRPr lang="cs-CZ" sz="2400" kern="1200" dirty="0"/>
        </a:p>
      </dsp:txBody>
      <dsp:txXfrm>
        <a:off x="87536" y="3102740"/>
        <a:ext cx="2033334" cy="1220000"/>
      </dsp:txXfrm>
    </dsp:sp>
    <dsp:sp modelId="{D5B814DB-2B46-4BBC-98D8-8038F299A82F}">
      <dsp:nvSpPr>
        <dsp:cNvPr id="0" name=""/>
        <dsp:cNvSpPr/>
      </dsp:nvSpPr>
      <dsp:spPr>
        <a:xfrm>
          <a:off x="2307428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neživá příroda </a:t>
          </a:r>
          <a:endParaRPr lang="cs-CZ" sz="2400" kern="1200" dirty="0"/>
        </a:p>
      </dsp:txBody>
      <dsp:txXfrm>
        <a:off x="2307428" y="3102740"/>
        <a:ext cx="2033334" cy="1220000"/>
      </dsp:txXfrm>
    </dsp:sp>
    <dsp:sp modelId="{8C8086F4-EA7A-4DA8-B360-C7A5B3E6375F}">
      <dsp:nvSpPr>
        <dsp:cNvPr id="0" name=""/>
        <dsp:cNvSpPr/>
      </dsp:nvSpPr>
      <dsp:spPr>
        <a:xfrm>
          <a:off x="4527321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části přírodní krajiny</a:t>
          </a:r>
          <a:endParaRPr lang="cs-CZ" sz="2400" b="0" kern="1200" dirty="0"/>
        </a:p>
      </dsp:txBody>
      <dsp:txXfrm>
        <a:off x="4527321" y="3102740"/>
        <a:ext cx="2033334" cy="1220000"/>
      </dsp:txXfrm>
    </dsp:sp>
    <dsp:sp modelId="{BAA9C6B7-595A-4370-8301-2396CE27676B}">
      <dsp:nvSpPr>
        <dsp:cNvPr id="0" name=""/>
        <dsp:cNvSpPr/>
      </dsp:nvSpPr>
      <dsp:spPr>
        <a:xfrm>
          <a:off x="6715129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části </a:t>
          </a:r>
          <a:r>
            <a:rPr lang="cs-CZ" sz="2400" kern="1200" dirty="0" smtClean="0"/>
            <a:t>kulturní krajiny</a:t>
          </a:r>
          <a:endParaRPr lang="cs-CZ" sz="2400" kern="1200" dirty="0"/>
        </a:p>
      </dsp:txBody>
      <dsp:txXfrm>
        <a:off x="6715129" y="3102740"/>
        <a:ext cx="2033334" cy="12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.jpeg"/><Relationship Id="rId5" Type="http://schemas.openxmlformats.org/officeDocument/2006/relationships/image" Target="../media/image4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7.jpeg"/><Relationship Id="rId5" Type="http://schemas.openxmlformats.org/officeDocument/2006/relationships/image" Target="../media/image4.jpe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13.2.2013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VY_52_INOVACE_07_ZEMĚPIS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Krajinná sféra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332656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KRAJINNÁ  SFÉRA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6" name="Picture 24" descr="C:\Users\Čapková\AppData\Local\Microsoft\Windows\Temporary Internet Files\Content.IE5\2JY1MM9W\MP9004016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916832"/>
            <a:ext cx="2808312" cy="2784712"/>
          </a:xfrm>
          <a:prstGeom prst="rect">
            <a:avLst/>
          </a:prstGeom>
          <a:noFill/>
        </p:spPr>
      </p:pic>
      <p:pic>
        <p:nvPicPr>
          <p:cNvPr id="25" name="Picture 2" descr="C:\Users\Čapková\AppData\Local\Microsoft\Windows\Temporary Internet Files\Content.IE5\QKICBSP8\MP9004231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26479">
            <a:off x="611560" y="1772816"/>
            <a:ext cx="1944216" cy="1440160"/>
          </a:xfrm>
          <a:prstGeom prst="rect">
            <a:avLst/>
          </a:prstGeom>
          <a:noFill/>
        </p:spPr>
      </p:pic>
      <p:pic>
        <p:nvPicPr>
          <p:cNvPr id="26" name="Picture 3" descr="C:\Users\Čapková\Desktop\torná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426235">
            <a:off x="6597805" y="1743492"/>
            <a:ext cx="1944216" cy="1440160"/>
          </a:xfrm>
          <a:prstGeom prst="rect">
            <a:avLst/>
          </a:prstGeom>
          <a:noFill/>
        </p:spPr>
      </p:pic>
      <p:pic>
        <p:nvPicPr>
          <p:cNvPr id="27" name="Picture 11" descr="C:\Users\Čapková\AppData\Local\Microsoft\Windows\Temporary Internet Files\Content.IE5\U838MQ3C\MP9004068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429000"/>
            <a:ext cx="1514798" cy="1512168"/>
          </a:xfrm>
          <a:prstGeom prst="rect">
            <a:avLst/>
          </a:prstGeom>
          <a:noFill/>
        </p:spPr>
      </p:pic>
      <p:pic>
        <p:nvPicPr>
          <p:cNvPr id="28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5157192"/>
            <a:ext cx="2081442" cy="1368152"/>
          </a:xfrm>
          <a:prstGeom prst="rect">
            <a:avLst/>
          </a:prstGeom>
          <a:noFill/>
        </p:spPr>
      </p:pic>
      <p:pic>
        <p:nvPicPr>
          <p:cNvPr id="29" name="Picture 12" descr="C:\Users\Čapková\AppData\Local\Microsoft\Windows\Temporary Internet Files\Content.IE5\LDAKE1SD\MP9004009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5301208"/>
            <a:ext cx="2088232" cy="1368152"/>
          </a:xfrm>
          <a:prstGeom prst="rect">
            <a:avLst/>
          </a:prstGeom>
          <a:noFill/>
        </p:spPr>
      </p:pic>
      <p:pic>
        <p:nvPicPr>
          <p:cNvPr id="30" name="Picture 27" descr="C:\Users\Čapková\AppData\Local\Microsoft\Windows\Temporary Internet Files\Content.IE5\U838MQ3C\MP90040132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301208"/>
            <a:ext cx="2088232" cy="1368152"/>
          </a:xfrm>
          <a:prstGeom prst="rect">
            <a:avLst/>
          </a:prstGeom>
          <a:noFill/>
        </p:spPr>
      </p:pic>
      <p:pic>
        <p:nvPicPr>
          <p:cNvPr id="31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5157192"/>
            <a:ext cx="2122913" cy="1368152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UFXA7F2E\MP90042438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3429000"/>
            <a:ext cx="1512168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179512" y="1772816"/>
          <a:ext cx="874846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907704" y="476672"/>
            <a:ext cx="5328592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KRAJINNÁ  SFÉRA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476672"/>
            <a:ext cx="597666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prvek</a:t>
                      </a:r>
                      <a:r>
                        <a:rPr lang="cs-CZ" baseline="0" dirty="0" smtClean="0"/>
                        <a:t> podílející se na tvorbě </a:t>
                      </a:r>
                    </a:p>
                    <a:p>
                      <a:r>
                        <a:rPr lang="cs-CZ" baseline="0" dirty="0" smtClean="0"/>
                        <a:t>zemského povrchu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krajinná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sféra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všechny části zemského povrchu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krajina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 zemského povrchu</a:t>
                      </a:r>
                    </a:p>
                    <a:p>
                      <a:r>
                        <a:rPr lang="cs-CZ" dirty="0" smtClean="0"/>
                        <a:t> s vlivem člověka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kulturní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krajina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 zemského povrchu kolem nás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krajinotvorný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činitel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děj podílející se na tvorbě </a:t>
                      </a:r>
                    </a:p>
                    <a:p>
                      <a:r>
                        <a:rPr lang="cs-CZ" dirty="0" smtClean="0"/>
                        <a:t>zemského</a:t>
                      </a:r>
                      <a:r>
                        <a:rPr lang="cs-CZ" baseline="0" dirty="0" smtClean="0"/>
                        <a:t> povrchu</a:t>
                      </a:r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krajinotvorný</a:t>
                      </a: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proces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původní část zemského povrchu bez zásahu člověka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476672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prvek</a:t>
                      </a:r>
                      <a:r>
                        <a:rPr lang="cs-CZ" baseline="0" dirty="0" smtClean="0"/>
                        <a:t> podílející se na tvorbě </a:t>
                      </a:r>
                    </a:p>
                    <a:p>
                      <a:r>
                        <a:rPr lang="cs-CZ" baseline="0" dirty="0" smtClean="0"/>
                        <a:t>zemského povrchu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krajinná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sféra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všechny části zemského povrchu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krajina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 zemského povrchu</a:t>
                      </a:r>
                    </a:p>
                    <a:p>
                      <a:r>
                        <a:rPr lang="cs-CZ" dirty="0" smtClean="0"/>
                        <a:t> s vlivem člověka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kulturní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krajina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 zemského povrchu kolem nás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krajinotvorný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činitel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děj podílející se na tvorbě </a:t>
                      </a:r>
                    </a:p>
                    <a:p>
                      <a:r>
                        <a:rPr lang="cs-CZ" dirty="0" smtClean="0"/>
                        <a:t>zemského</a:t>
                      </a:r>
                      <a:r>
                        <a:rPr lang="cs-CZ" baseline="0" dirty="0" smtClean="0"/>
                        <a:t> povrchu</a:t>
                      </a:r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krajinotvorný</a:t>
                      </a: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proces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původní část zemského povrchu bez zásahu člověka</a:t>
                      </a: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3779912" y="2060848"/>
            <a:ext cx="864096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779912" y="2780928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3851920" y="3429000"/>
            <a:ext cx="792088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851920" y="3429000"/>
            <a:ext cx="792088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3923928" y="1988840"/>
            <a:ext cx="720080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3923928" y="4797152"/>
            <a:ext cx="72008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397000"/>
          <a:ext cx="8640960" cy="95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krajina</a:t>
                      </a:r>
                      <a:endParaRPr lang="cs-CZ" sz="24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kulturní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564904"/>
            <a:ext cx="1872208" cy="1224136"/>
          </a:xfrm>
          <a:prstGeom prst="rect">
            <a:avLst/>
          </a:prstGeom>
          <a:noFill/>
        </p:spPr>
      </p:pic>
      <p:pic>
        <p:nvPicPr>
          <p:cNvPr id="8" name="Picture 4" descr="C:\Users\Čapková\AppData\Local\Microsoft\Windows\Temporary Internet Files\Content.IE5\Y98Z0JDO\MP900431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1872208" cy="1224136"/>
          </a:xfrm>
          <a:prstGeom prst="rect">
            <a:avLst/>
          </a:prstGeom>
          <a:noFill/>
        </p:spPr>
      </p:pic>
      <p:pic>
        <p:nvPicPr>
          <p:cNvPr id="9" name="Picture 10" descr="C:\Users\Čapková\AppData\Local\Microsoft\Windows\Temporary Internet Files\Content.IE5\FSPX7OPN\MP900149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564904"/>
            <a:ext cx="1872208" cy="1224136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VNXXVYXE\MP9002893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005064"/>
            <a:ext cx="1872208" cy="1194799"/>
          </a:xfrm>
          <a:prstGeom prst="rect">
            <a:avLst/>
          </a:prstGeom>
          <a:noFill/>
        </p:spPr>
      </p:pic>
      <p:pic>
        <p:nvPicPr>
          <p:cNvPr id="12" name="Picture 2" descr="C:\Users\Čapková\AppData\Local\Microsoft\Windows\Temporary Internet Files\Content.IE5\CSYP7OO0\MP9004231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5445224"/>
            <a:ext cx="1872208" cy="1224136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8POAX7LS\MP9001825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005064"/>
            <a:ext cx="1872208" cy="1224136"/>
          </a:xfrm>
          <a:prstGeom prst="rect">
            <a:avLst/>
          </a:prstGeom>
          <a:noFill/>
        </p:spPr>
      </p:pic>
      <p:pic>
        <p:nvPicPr>
          <p:cNvPr id="16" name="Picture 60" descr="C:\Users\Čapková\AppData\Local\Microsoft\Windows\Temporary Internet Files\Content.IE5\VSBY4TMG\MP9004065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005064"/>
            <a:ext cx="1872208" cy="1224136"/>
          </a:xfrm>
          <a:prstGeom prst="rect">
            <a:avLst/>
          </a:prstGeom>
          <a:noFill/>
        </p:spPr>
      </p:pic>
      <p:pic>
        <p:nvPicPr>
          <p:cNvPr id="1045" name="Picture 21" descr="C:\Users\Čapková\AppData\Local\Microsoft\Windows\Temporary Internet Files\Content.IE5\SF587O6V\MP9004075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2564904"/>
            <a:ext cx="1872208" cy="1224136"/>
          </a:xfrm>
          <a:prstGeom prst="rect">
            <a:avLst/>
          </a:prstGeom>
          <a:noFill/>
        </p:spPr>
      </p:pic>
      <p:pic>
        <p:nvPicPr>
          <p:cNvPr id="1046" name="Picture 22" descr="C:\Users\Čapková\AppData\Local\Microsoft\Windows\Temporary Internet Files\Content.IE5\SF587O6V\MP90031389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35896" y="5445224"/>
            <a:ext cx="1872208" cy="1224136"/>
          </a:xfrm>
          <a:prstGeom prst="rect">
            <a:avLst/>
          </a:prstGeom>
          <a:noFill/>
        </p:spPr>
      </p:pic>
      <p:pic>
        <p:nvPicPr>
          <p:cNvPr id="34" name="Picture 5" descr="C:\Users\Čapková\AppData\Local\Microsoft\Windows\Temporary Internet Files\Content.IE5\J7ER4TZ3\MP90018513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5445224"/>
            <a:ext cx="1872208" cy="122413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691680" y="404664"/>
            <a:ext cx="5810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obrázky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397000"/>
          <a:ext cx="8640960" cy="95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krajina</a:t>
                      </a:r>
                      <a:endParaRPr lang="cs-CZ" sz="24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kulturní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564904"/>
            <a:ext cx="1872208" cy="1224136"/>
          </a:xfrm>
          <a:prstGeom prst="rect">
            <a:avLst/>
          </a:prstGeom>
          <a:noFill/>
        </p:spPr>
      </p:pic>
      <p:pic>
        <p:nvPicPr>
          <p:cNvPr id="8" name="Picture 4" descr="C:\Users\Čapková\AppData\Local\Microsoft\Windows\Temporary Internet Files\Content.IE5\Y98Z0JDO\MP900431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1872208" cy="1224136"/>
          </a:xfrm>
          <a:prstGeom prst="rect">
            <a:avLst/>
          </a:prstGeom>
          <a:noFill/>
        </p:spPr>
      </p:pic>
      <p:pic>
        <p:nvPicPr>
          <p:cNvPr id="9" name="Picture 10" descr="C:\Users\Čapková\AppData\Local\Microsoft\Windows\Temporary Internet Files\Content.IE5\FSPX7OPN\MP900149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564904"/>
            <a:ext cx="1872208" cy="1224136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VNXXVYXE\MP9002893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005064"/>
            <a:ext cx="1872208" cy="1194799"/>
          </a:xfrm>
          <a:prstGeom prst="rect">
            <a:avLst/>
          </a:prstGeom>
          <a:noFill/>
        </p:spPr>
      </p:pic>
      <p:pic>
        <p:nvPicPr>
          <p:cNvPr id="12" name="Picture 2" descr="C:\Users\Čapková\AppData\Local\Microsoft\Windows\Temporary Internet Files\Content.IE5\CSYP7OO0\MP9004231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5445224"/>
            <a:ext cx="1872208" cy="1224136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8POAX7LS\MP9001825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005064"/>
            <a:ext cx="1872208" cy="1224136"/>
          </a:xfrm>
          <a:prstGeom prst="rect">
            <a:avLst/>
          </a:prstGeom>
          <a:noFill/>
        </p:spPr>
      </p:pic>
      <p:pic>
        <p:nvPicPr>
          <p:cNvPr id="16" name="Picture 60" descr="C:\Users\Čapková\AppData\Local\Microsoft\Windows\Temporary Internet Files\Content.IE5\VSBY4TMG\MP9004065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005064"/>
            <a:ext cx="1872208" cy="1224136"/>
          </a:xfrm>
          <a:prstGeom prst="rect">
            <a:avLst/>
          </a:prstGeom>
          <a:noFill/>
        </p:spPr>
      </p:pic>
      <p:pic>
        <p:nvPicPr>
          <p:cNvPr id="1045" name="Picture 21" descr="C:\Users\Čapková\AppData\Local\Microsoft\Windows\Temporary Internet Files\Content.IE5\SF587O6V\MP9004075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2564904"/>
            <a:ext cx="1872208" cy="1224136"/>
          </a:xfrm>
          <a:prstGeom prst="rect">
            <a:avLst/>
          </a:prstGeom>
          <a:noFill/>
        </p:spPr>
      </p:pic>
      <p:pic>
        <p:nvPicPr>
          <p:cNvPr id="1046" name="Picture 22" descr="C:\Users\Čapková\AppData\Local\Microsoft\Windows\Temporary Internet Files\Content.IE5\SF587O6V\MP90031389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35896" y="5445224"/>
            <a:ext cx="1872208" cy="1224136"/>
          </a:xfrm>
          <a:prstGeom prst="rect">
            <a:avLst/>
          </a:prstGeom>
          <a:noFill/>
        </p:spPr>
      </p:pic>
      <p:pic>
        <p:nvPicPr>
          <p:cNvPr id="34" name="Picture 5" descr="C:\Users\Čapková\AppData\Local\Microsoft\Windows\Temporary Internet Files\Content.IE5\J7ER4TZ3\MP90018513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5445224"/>
            <a:ext cx="1872208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397000"/>
          <a:ext cx="8640960" cy="95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4759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krajina</a:t>
                      </a:r>
                      <a:endParaRPr lang="cs-CZ" sz="24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9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přírodní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kulturní</a:t>
                      </a:r>
                      <a:endParaRPr lang="cs-CZ" sz="2400" b="1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564904"/>
            <a:ext cx="1872208" cy="1224136"/>
          </a:xfrm>
          <a:prstGeom prst="rect">
            <a:avLst/>
          </a:prstGeom>
          <a:noFill/>
        </p:spPr>
      </p:pic>
      <p:pic>
        <p:nvPicPr>
          <p:cNvPr id="8" name="Picture 4" descr="C:\Users\Čapková\AppData\Local\Microsoft\Windows\Temporary Internet Files\Content.IE5\Y98Z0JDO\MP900431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564904"/>
            <a:ext cx="1872208" cy="1224136"/>
          </a:xfrm>
          <a:prstGeom prst="rect">
            <a:avLst/>
          </a:prstGeom>
          <a:noFill/>
        </p:spPr>
      </p:pic>
      <p:pic>
        <p:nvPicPr>
          <p:cNvPr id="9" name="Picture 10" descr="C:\Users\Čapková\AppData\Local\Microsoft\Windows\Temporary Internet Files\Content.IE5\FSPX7OPN\MP900149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564904"/>
            <a:ext cx="1872208" cy="1224136"/>
          </a:xfrm>
          <a:prstGeom prst="rect">
            <a:avLst/>
          </a:prstGeom>
          <a:noFill/>
        </p:spPr>
      </p:pic>
      <p:pic>
        <p:nvPicPr>
          <p:cNvPr id="1027" name="Picture 3" descr="C:\Users\Čapková\AppData\Local\Microsoft\Windows\Temporary Internet Files\Content.IE5\VNXXVYXE\MP9002893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445224"/>
            <a:ext cx="1872208" cy="1194799"/>
          </a:xfrm>
          <a:prstGeom prst="rect">
            <a:avLst/>
          </a:prstGeom>
          <a:noFill/>
        </p:spPr>
      </p:pic>
      <p:pic>
        <p:nvPicPr>
          <p:cNvPr id="12" name="Picture 2" descr="C:\Users\Čapková\AppData\Local\Microsoft\Windows\Temporary Internet Files\Content.IE5\CSYP7OO0\MP9004231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5445224"/>
            <a:ext cx="1872208" cy="1224136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8POAX7LS\MP9001825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4005064"/>
            <a:ext cx="1872208" cy="1224136"/>
          </a:xfrm>
          <a:prstGeom prst="rect">
            <a:avLst/>
          </a:prstGeom>
          <a:noFill/>
        </p:spPr>
      </p:pic>
      <p:pic>
        <p:nvPicPr>
          <p:cNvPr id="16" name="Picture 60" descr="C:\Users\Čapková\AppData\Local\Microsoft\Windows\Temporary Internet Files\Content.IE5\VSBY4TMG\MP9004065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4005064"/>
            <a:ext cx="1872208" cy="1224136"/>
          </a:xfrm>
          <a:prstGeom prst="rect">
            <a:avLst/>
          </a:prstGeom>
          <a:noFill/>
        </p:spPr>
      </p:pic>
      <p:pic>
        <p:nvPicPr>
          <p:cNvPr id="1045" name="Picture 21" descr="C:\Users\Čapková\AppData\Local\Microsoft\Windows\Temporary Internet Files\Content.IE5\SF587O6V\MP9004075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2564904"/>
            <a:ext cx="1872208" cy="1224136"/>
          </a:xfrm>
          <a:prstGeom prst="rect">
            <a:avLst/>
          </a:prstGeom>
          <a:noFill/>
        </p:spPr>
      </p:pic>
      <p:pic>
        <p:nvPicPr>
          <p:cNvPr id="1046" name="Picture 22" descr="C:\Users\Čapková\AppData\Local\Microsoft\Windows\Temporary Internet Files\Content.IE5\SF587O6V\MP90031389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5445224"/>
            <a:ext cx="1872208" cy="1224136"/>
          </a:xfrm>
          <a:prstGeom prst="rect">
            <a:avLst/>
          </a:prstGeom>
          <a:noFill/>
        </p:spPr>
      </p:pic>
      <p:pic>
        <p:nvPicPr>
          <p:cNvPr id="34" name="Picture 5" descr="C:\Users\Čapková\AppData\Local\Microsoft\Windows\Temporary Internet Files\Content.IE5\J7ER4TZ3\MP90018513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5445224"/>
            <a:ext cx="1872208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5189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Teplota zemského nitra je vliv: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364157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Vlivy působící na krajinnou sféru</a:t>
            </a:r>
            <a:endParaRPr lang="cs-CZ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916832"/>
            <a:ext cx="1345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vnitřní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vnější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645024"/>
            <a:ext cx="5798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Intenzita slunečního záření je vliv: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437112"/>
            <a:ext cx="1345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vnitřní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vnější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5189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Teplota zemského nitra je vliv: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277133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Vlivy působící na krajinu</a:t>
            </a:r>
            <a:endParaRPr lang="cs-CZ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916832"/>
            <a:ext cx="1345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vnitřní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vnější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645024"/>
            <a:ext cx="5798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Intenzita slunečního záření je vliv: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437112"/>
            <a:ext cx="1345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vnitřní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vnější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Čapková\Desktop\lá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628800"/>
            <a:ext cx="2873896" cy="1796185"/>
          </a:xfrm>
          <a:prstGeom prst="rect">
            <a:avLst/>
          </a:prstGeom>
          <a:noFill/>
        </p:spPr>
      </p:pic>
      <p:pic>
        <p:nvPicPr>
          <p:cNvPr id="1029" name="Picture 5" descr="C:\Users\Čapková\AppData\Local\Microsoft\Windows\Temporary Internet Files\Content.IE5\CSYP7OO0\MP9001851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365104"/>
            <a:ext cx="2880320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542829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Krajinotvorné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procesy a činitelé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908720"/>
            <a:ext cx="5585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pojem proces nebo činitel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Čapková\AppData\Local\Microsoft\Windows\Temporary Internet Files\Content.IE5\LDAKE1SD\MP9001851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3870432" cy="2664296"/>
          </a:xfrm>
          <a:prstGeom prst="rect">
            <a:avLst/>
          </a:prstGeom>
          <a:noFill/>
        </p:spPr>
      </p:pic>
      <p:pic>
        <p:nvPicPr>
          <p:cNvPr id="17" name="Picture 18" descr="C:\Users\Čapková\AppData\Local\Microsoft\Windows\Temporary Internet Files\Content.IE5\DU011HGI\MP900402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708920"/>
            <a:ext cx="3888432" cy="266429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971600" y="1988840"/>
            <a:ext cx="2580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pohoří </a:t>
            </a:r>
            <a:r>
              <a:rPr lang="cs-CZ" sz="2400" dirty="0" smtClean="0"/>
              <a:t>- ………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1988840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vítr</a:t>
            </a:r>
            <a:r>
              <a:rPr lang="cs-CZ" sz="2400" dirty="0" smtClean="0"/>
              <a:t> - ………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542829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Krajinotvorné</a:t>
            </a: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procesy a činitelé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908720"/>
            <a:ext cx="5585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pojem proces nebo činitel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Čapková\AppData\Local\Microsoft\Windows\Temporary Internet Files\Content.IE5\LDAKE1SD\MP9001851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3870432" cy="2664296"/>
          </a:xfrm>
          <a:prstGeom prst="rect">
            <a:avLst/>
          </a:prstGeom>
          <a:noFill/>
        </p:spPr>
      </p:pic>
      <p:pic>
        <p:nvPicPr>
          <p:cNvPr id="17" name="Picture 18" descr="C:\Users\Čapková\AppData\Local\Microsoft\Windows\Temporary Internet Files\Content.IE5\DU011HGI\MP900402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708920"/>
            <a:ext cx="3888432" cy="266429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971600" y="19888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pohoří </a:t>
            </a:r>
            <a:r>
              <a:rPr lang="cs-CZ" sz="2400" dirty="0" smtClean="0"/>
              <a:t>-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198884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vítr</a:t>
            </a:r>
            <a:r>
              <a:rPr lang="cs-CZ" sz="2400" dirty="0" smtClean="0"/>
              <a:t> -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3265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988840"/>
            <a:ext cx="1083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proces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1988840"/>
            <a:ext cx="941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činitel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1772816"/>
          <a:ext cx="7128792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/>
                <a:gridCol w="3564396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příroda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živá</a:t>
                      </a:r>
                      <a:endParaRPr lang="cs-CZ" sz="24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neživá</a:t>
                      </a:r>
                      <a:endParaRPr lang="cs-CZ" sz="24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63688" y="764704"/>
            <a:ext cx="5550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pojmy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2147704" cy="369332"/>
          </a:xfrm>
          <a:prstGeom prst="rect">
            <a:avLst/>
          </a:prstGeom>
          <a:solidFill>
            <a:srgbClr val="FFCC66">
              <a:alpha val="5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Živá a neživá příroda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6093296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hornina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373216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19872" y="4941168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vzduch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5949280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rostliny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4149080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živočichové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5157192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mikroorganismy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1772816"/>
          <a:ext cx="7128792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/>
                <a:gridCol w="3564396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příroda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živá</a:t>
                      </a:r>
                      <a:endParaRPr lang="cs-CZ" sz="24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neživá</a:t>
                      </a:r>
                      <a:endParaRPr lang="cs-CZ" sz="24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63688" y="764704"/>
            <a:ext cx="5550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pojmy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2147704" cy="369332"/>
          </a:xfrm>
          <a:prstGeom prst="rect">
            <a:avLst/>
          </a:prstGeom>
          <a:solidFill>
            <a:srgbClr val="FFCC66">
              <a:alpha val="5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Živá a neživá příroda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6093296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hornina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373216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19872" y="4941168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vzduch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5949280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rostliny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4149080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živočichové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5157192"/>
            <a:ext cx="1944216" cy="4426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mikroorganismy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9704E-6 L 0.05903 -0.1371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1041 L 0.20503 -0.25254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77457E-6 L -0.53159 -0.17896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64 -0.06383 L 0.53941 -0.20005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6763E-6 L -0.04323 -0.16856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31267E-7 L 0.05122 -0.18941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-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 animBg="1"/>
      <p:bldP spid="28" grpId="0" animBg="1"/>
      <p:bldP spid="29" grpId="0" animBg="1"/>
      <p:bldP spid="3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79865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Fyzyckogeografická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sféra</a:t>
            </a:r>
            <a:endParaRPr lang="cs-CZ" sz="2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6024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názvy sfér Země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3" descr="C:\Users\Čapková\AppData\Local\Microsoft\Windows\Temporary Internet Files\Content.IE5\CSYP7OO0\MP900289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509120"/>
            <a:ext cx="2592288" cy="1728192"/>
          </a:xfrm>
          <a:prstGeom prst="rect">
            <a:avLst/>
          </a:prstGeom>
          <a:noFill/>
        </p:spPr>
      </p:pic>
      <p:pic>
        <p:nvPicPr>
          <p:cNvPr id="6" name="Picture 3" descr="C:\Users\Čapková\Desktop\hnědoz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140968"/>
            <a:ext cx="2592288" cy="1728192"/>
          </a:xfrm>
          <a:prstGeom prst="rect">
            <a:avLst/>
          </a:prstGeom>
          <a:noFill/>
        </p:spPr>
      </p:pic>
      <p:pic>
        <p:nvPicPr>
          <p:cNvPr id="8" name="Picture 1" descr="C:\Users\Čapková\AppData\Local\Microsoft\Windows\Temporary Internet Files\Content.IE5\QKICBSP8\MP9001803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772816"/>
            <a:ext cx="2592287" cy="1728192"/>
          </a:xfrm>
          <a:prstGeom prst="rect">
            <a:avLst/>
          </a:prstGeom>
          <a:noFill/>
        </p:spPr>
      </p:pic>
      <p:pic>
        <p:nvPicPr>
          <p:cNvPr id="9" name="Picture 3" descr="C:\Users\Čapková\Desktop\torná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772816"/>
            <a:ext cx="2592288" cy="1728192"/>
          </a:xfrm>
          <a:prstGeom prst="rect">
            <a:avLst/>
          </a:prstGeom>
          <a:noFill/>
        </p:spPr>
      </p:pic>
      <p:pic>
        <p:nvPicPr>
          <p:cNvPr id="10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09120"/>
            <a:ext cx="2592288" cy="172819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39552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2780928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44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6176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79865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Fyzyckogeografická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sféra</a:t>
            </a:r>
            <a:endParaRPr lang="cs-CZ" sz="2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Users\Čapková\AppData\Local\Microsoft\Windows\Temporary Internet Files\Content.IE5\CSYP7OO0\MP900289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509120"/>
            <a:ext cx="2592288" cy="1728192"/>
          </a:xfrm>
          <a:prstGeom prst="rect">
            <a:avLst/>
          </a:prstGeom>
          <a:noFill/>
        </p:spPr>
      </p:pic>
      <p:pic>
        <p:nvPicPr>
          <p:cNvPr id="6" name="Picture 3" descr="C:\Users\Čapková\Desktop\hnědoz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140968"/>
            <a:ext cx="2592288" cy="1728192"/>
          </a:xfrm>
          <a:prstGeom prst="rect">
            <a:avLst/>
          </a:prstGeom>
          <a:noFill/>
        </p:spPr>
      </p:pic>
      <p:pic>
        <p:nvPicPr>
          <p:cNvPr id="8" name="Picture 1" descr="C:\Users\Čapková\AppData\Local\Microsoft\Windows\Temporary Internet Files\Content.IE5\QKICBSP8\MP9001803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772816"/>
            <a:ext cx="2592287" cy="1728192"/>
          </a:xfrm>
          <a:prstGeom prst="rect">
            <a:avLst/>
          </a:prstGeom>
          <a:noFill/>
        </p:spPr>
      </p:pic>
      <p:pic>
        <p:nvPicPr>
          <p:cNvPr id="9" name="Picture 3" descr="C:\Users\Čapková\Desktop\torná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772816"/>
            <a:ext cx="2592288" cy="1728192"/>
          </a:xfrm>
          <a:prstGeom prst="rect">
            <a:avLst/>
          </a:prstGeom>
          <a:noFill/>
        </p:spPr>
      </p:pic>
      <p:pic>
        <p:nvPicPr>
          <p:cNvPr id="10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09120"/>
            <a:ext cx="2592288" cy="172819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39552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2780928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44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6176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62068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1412776"/>
            <a:ext cx="1042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biosféra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1412776"/>
            <a:ext cx="1263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atmosféra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2780928"/>
            <a:ext cx="12480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pedosféra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414908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hydrosféra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48264" y="4149080"/>
            <a:ext cx="1053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litosféra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3212976"/>
            <a:ext cx="838435" cy="30777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živý obal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39952" y="4581128"/>
            <a:ext cx="979755" cy="30777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půdní obal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3212976"/>
            <a:ext cx="1144672" cy="30777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vzdušný obal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59632" y="5949280"/>
            <a:ext cx="966868" cy="30777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obal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76256" y="5949280"/>
            <a:ext cx="1232389" cy="30777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kamenný obal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39552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2780928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44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6176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0" y="0"/>
            <a:ext cx="2614627" cy="400110"/>
          </a:xfrm>
          <a:prstGeom prst="rect">
            <a:avLst/>
          </a:prstGeom>
          <a:solidFill>
            <a:srgbClr val="FF0000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sféra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2" descr="C:\Users\Čapková\AppData\Local\Microsoft\Windows\Temporary Internet Files\Content.IE5\SF587O6V\MP9004068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2592288" cy="1728192"/>
          </a:xfrm>
          <a:prstGeom prst="rect">
            <a:avLst/>
          </a:prstGeom>
          <a:noFill/>
        </p:spPr>
      </p:pic>
      <p:pic>
        <p:nvPicPr>
          <p:cNvPr id="32" name="Picture 2" descr="C:\Users\Čapková\AppData\Local\Microsoft\Windows\Temporary Internet Files\Content.IE5\U838MQ3C\MP9004003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844824"/>
            <a:ext cx="2592288" cy="1728192"/>
          </a:xfrm>
          <a:prstGeom prst="rect">
            <a:avLst/>
          </a:prstGeom>
          <a:noFill/>
        </p:spPr>
      </p:pic>
      <p:pic>
        <p:nvPicPr>
          <p:cNvPr id="33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212976"/>
            <a:ext cx="2592288" cy="1728192"/>
          </a:xfrm>
          <a:prstGeom prst="rect">
            <a:avLst/>
          </a:prstGeom>
          <a:noFill/>
        </p:spPr>
      </p:pic>
      <p:pic>
        <p:nvPicPr>
          <p:cNvPr id="35" name="Picture 11" descr="C:\Users\Čapková\AppData\Local\Microsoft\Windows\Temporary Internet Files\Content.IE5\7STRUC27\MP9001784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81128"/>
            <a:ext cx="2592288" cy="1728192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1547664" y="548680"/>
            <a:ext cx="6024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názvy sfér Země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6" name="Picture 30" descr="C:\Users\Čapková\AppData\Local\Microsoft\Windows\Temporary Internet Files\Content.IE5\VNXXVYXE\MP9004021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81128"/>
            <a:ext cx="2592288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39552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2780928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412776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44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6176" y="4149080"/>
            <a:ext cx="2592288" cy="36004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159566" y="1412776"/>
            <a:ext cx="131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nevýrobní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1412776"/>
            <a:ext cx="11291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dopravní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2780928"/>
            <a:ext cx="994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výrobní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414908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sídla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4149080"/>
            <a:ext cx="1547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obyvatelstvo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0"/>
            <a:ext cx="2614627" cy="400110"/>
          </a:xfrm>
          <a:prstGeom prst="rect">
            <a:avLst/>
          </a:prstGeom>
          <a:solidFill>
            <a:srgbClr val="FF0000">
              <a:alpha val="34902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sféra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2" descr="C:\Users\Čapková\AppData\Local\Microsoft\Windows\Temporary Internet Files\Content.IE5\SF587O6V\MP9004068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2592288" cy="1728192"/>
          </a:xfrm>
          <a:prstGeom prst="rect">
            <a:avLst/>
          </a:prstGeom>
          <a:noFill/>
        </p:spPr>
      </p:pic>
      <p:pic>
        <p:nvPicPr>
          <p:cNvPr id="32" name="Picture 2" descr="C:\Users\Čapková\AppData\Local\Microsoft\Windows\Temporary Internet Files\Content.IE5\U838MQ3C\MP9004003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844824"/>
            <a:ext cx="2592288" cy="1728192"/>
          </a:xfrm>
          <a:prstGeom prst="rect">
            <a:avLst/>
          </a:prstGeom>
          <a:noFill/>
        </p:spPr>
      </p:pic>
      <p:pic>
        <p:nvPicPr>
          <p:cNvPr id="33" name="Picture 30" descr="C:\Users\Čapková\AppData\Local\Microsoft\Windows\Temporary Internet Files\Content.IE5\QGGTFEYP\MP9004486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212976"/>
            <a:ext cx="2592288" cy="1728192"/>
          </a:xfrm>
          <a:prstGeom prst="rect">
            <a:avLst/>
          </a:prstGeom>
          <a:noFill/>
        </p:spPr>
      </p:pic>
      <p:pic>
        <p:nvPicPr>
          <p:cNvPr id="35" name="Picture 11" descr="C:\Users\Čapková\AppData\Local\Microsoft\Windows\Temporary Internet Files\Content.IE5\7STRUC27\MP9001784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81128"/>
            <a:ext cx="2592288" cy="1728192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3707904" y="54868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9" name="Picture 30" descr="C:\Users\Čapková\AppData\Local\Microsoft\Windows\Temporary Internet Files\Content.IE5\VNXXVYXE\MP9004021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81128"/>
            <a:ext cx="2592288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z učiva o krajinné sféře.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 a svými poznámkami.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74846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zdroj.</a:t>
            </a:r>
          </a:p>
          <a:p>
            <a:endParaRPr lang="cs-CZ" sz="2400" dirty="0" smtClean="0"/>
          </a:p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Přírodní obraz Země</a:t>
            </a:r>
            <a:r>
              <a:rPr lang="cs-CZ" sz="2400" dirty="0" smtClean="0"/>
              <a:t>. Brno: Nová škola, s. r. o., 2007, ISBN 80-7289-081-6. </a:t>
            </a:r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350100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</a:p>
        </p:txBody>
      </p:sp>
      <p:pic>
        <p:nvPicPr>
          <p:cNvPr id="5" name="Picture 2" descr="C:\Users\Čapková\Desktop\lá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77072"/>
            <a:ext cx="1491342" cy="93208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23728" y="4221088"/>
            <a:ext cx="6606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USGS.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15.2.2013]. Dostupný na WWW: http://cs.wikipedia.org/wiki/Soubor:Aa_large.jpg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6213</TotalTime>
  <Words>473</Words>
  <Application>Microsoft Office PowerPoint</Application>
  <PresentationFormat>Předvádění na obrazovce (4:3)</PresentationFormat>
  <Paragraphs>157</Paragraphs>
  <Slides>20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systému Office</vt:lpstr>
      <vt:lpstr>Motiv sady Office</vt:lpstr>
      <vt:lpstr>1_Motiv sady Office</vt:lpstr>
      <vt:lpstr>Snímek 1</vt:lpstr>
      <vt:lpstr>KRAJINNÁ  SFÉRA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620</cp:revision>
  <dcterms:created xsi:type="dcterms:W3CDTF">2011-12-27T20:15:32Z</dcterms:created>
  <dcterms:modified xsi:type="dcterms:W3CDTF">2013-03-01T11:40:14Z</dcterms:modified>
</cp:coreProperties>
</file>