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71" r:id="rId3"/>
    <p:sldId id="257" r:id="rId4"/>
    <p:sldId id="258" r:id="rId5"/>
    <p:sldId id="259" r:id="rId6"/>
    <p:sldId id="260" r:id="rId7"/>
    <p:sldId id="266" r:id="rId8"/>
    <p:sldId id="267" r:id="rId9"/>
    <p:sldId id="26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VY_32_Inovace_01_Přírodopis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BUŇKA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C6FA2D-CD0C-4416-A438-8946E3ADAE42}" type="presOf" srcId="{B651F6E3-6281-48DB-9319-2AEAFDAE7572}" destId="{619D679B-A015-4ECF-8348-D1034C574F40}" srcOrd="0" destOrd="0" presId="urn:microsoft.com/office/officeart/2005/8/layout/target3"/>
    <dgm:cxn modelId="{32A9E389-A52A-411E-BF26-BEC4452AC95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898B20-DDDB-4194-A91D-275E0B37167F}" type="presOf" srcId="{D8197B8C-B260-4A16-BDF4-0947B075E274}" destId="{25B08C86-7E15-44DC-BE7F-FFB55DD49D12}" srcOrd="0" destOrd="0" presId="urn:microsoft.com/office/officeart/2005/8/layout/target3"/>
    <dgm:cxn modelId="{A10E5C33-C4AE-499F-9B86-373C57CA0A9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A58B7E-EA0D-4A3A-AC80-4308E5E57421}" type="presOf" srcId="{D1B46980-6531-4606-95E6-44980827E919}" destId="{2BE915AB-18AA-4053-B92C-3BFC9ED204BB}" srcOrd="1" destOrd="0" presId="urn:microsoft.com/office/officeart/2005/8/layout/target3"/>
    <dgm:cxn modelId="{92D20B40-1564-4FC1-8558-42D42058A43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F7E7D65-317E-4568-BC7D-5E64924A27D2}" type="presOf" srcId="{D1D4F407-5343-4D3F-B5B9-D407B03CAEB4}" destId="{AED2198E-93D5-4001-81B4-73124B309672}" srcOrd="1" destOrd="0" presId="urn:microsoft.com/office/officeart/2005/8/layout/target3"/>
    <dgm:cxn modelId="{5F0354D2-8D4E-4002-8436-0291780046CE}" type="presOf" srcId="{D1B46980-6531-4606-95E6-44980827E919}" destId="{6140AFEC-043D-4C43-A2F9-D0F5331DF3A3}" srcOrd="0" destOrd="0" presId="urn:microsoft.com/office/officeart/2005/8/layout/target3"/>
    <dgm:cxn modelId="{F17185DE-8872-42A5-A60D-F0648AB3088F}" type="presOf" srcId="{757F3AB3-0718-4624-B441-E567A8F0AB56}" destId="{333A1088-737F-45CB-B68E-254E46348037}" srcOrd="0" destOrd="0" presId="urn:microsoft.com/office/officeart/2005/8/layout/target3"/>
    <dgm:cxn modelId="{830584A6-2515-40D7-BB71-DEC9A10FC9DB}" type="presOf" srcId="{D8197B8C-B260-4A16-BDF4-0947B075E274}" destId="{5A5FFA88-C948-4069-8E93-59FA12366E83}" srcOrd="1" destOrd="0" presId="urn:microsoft.com/office/officeart/2005/8/layout/target3"/>
    <dgm:cxn modelId="{88D8B00E-88E1-4B87-8C65-E9F7AE212CCB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BA8EF-4F5E-4BFA-8678-102BAFD61B1F}" type="presParOf" srcId="{333A1088-737F-45CB-B68E-254E46348037}" destId="{F5ABB229-8D3B-4694-996A-96F23CF14429}" srcOrd="0" destOrd="0" presId="urn:microsoft.com/office/officeart/2005/8/layout/target3"/>
    <dgm:cxn modelId="{04A9565C-7ACF-4C3F-A125-1ECFF65C07F9}" type="presParOf" srcId="{333A1088-737F-45CB-B68E-254E46348037}" destId="{F41139FD-01EE-4571-8B17-4FB00FC51163}" srcOrd="1" destOrd="0" presId="urn:microsoft.com/office/officeart/2005/8/layout/target3"/>
    <dgm:cxn modelId="{A96A1247-25F5-40BC-AB57-86DE3675A520}" type="presParOf" srcId="{333A1088-737F-45CB-B68E-254E46348037}" destId="{D005CE8C-CC26-4C3E-AC11-E15060ECD759}" srcOrd="2" destOrd="0" presId="urn:microsoft.com/office/officeart/2005/8/layout/target3"/>
    <dgm:cxn modelId="{76454A5A-16C4-4B02-9600-363E5EF8ED36}" type="presParOf" srcId="{333A1088-737F-45CB-B68E-254E46348037}" destId="{2C702D82-9B77-49B7-9568-BB8EB47C3372}" srcOrd="3" destOrd="0" presId="urn:microsoft.com/office/officeart/2005/8/layout/target3"/>
    <dgm:cxn modelId="{9AD496E3-A801-4BE6-8590-D8D0BD7678C6}" type="presParOf" srcId="{333A1088-737F-45CB-B68E-254E46348037}" destId="{A52A0455-90FF-4808-ABD0-F02540D31D5A}" srcOrd="4" destOrd="0" presId="urn:microsoft.com/office/officeart/2005/8/layout/target3"/>
    <dgm:cxn modelId="{35B524D0-A6D0-4FA3-B25A-1C449BC0BF4F}" type="presParOf" srcId="{333A1088-737F-45CB-B68E-254E46348037}" destId="{6140AFEC-043D-4C43-A2F9-D0F5331DF3A3}" srcOrd="5" destOrd="0" presId="urn:microsoft.com/office/officeart/2005/8/layout/target3"/>
    <dgm:cxn modelId="{F86B9256-A71A-478B-8679-0A28A4753190}" type="presParOf" srcId="{333A1088-737F-45CB-B68E-254E46348037}" destId="{9358AC05-5D7D-4327-9F80-1AD486AEA664}" srcOrd="6" destOrd="0" presId="urn:microsoft.com/office/officeart/2005/8/layout/target3"/>
    <dgm:cxn modelId="{F9B87935-A9B4-4650-83B7-FBFC3F695AED}" type="presParOf" srcId="{333A1088-737F-45CB-B68E-254E46348037}" destId="{313FC574-E1CD-4FB4-B054-0B805CE0447D}" srcOrd="7" destOrd="0" presId="urn:microsoft.com/office/officeart/2005/8/layout/target3"/>
    <dgm:cxn modelId="{5650AEB5-C0CE-4F0F-A8D2-2899D8D8660B}" type="presParOf" srcId="{333A1088-737F-45CB-B68E-254E46348037}" destId="{619D679B-A015-4ECF-8348-D1034C574F40}" srcOrd="8" destOrd="0" presId="urn:microsoft.com/office/officeart/2005/8/layout/target3"/>
    <dgm:cxn modelId="{F6644D62-CA94-4BA4-B6B5-8C9CCF01A049}" type="presParOf" srcId="{333A1088-737F-45CB-B68E-254E46348037}" destId="{322283A8-4A27-4CDA-BAE3-F381106A9174}" srcOrd="9" destOrd="0" presId="urn:microsoft.com/office/officeart/2005/8/layout/target3"/>
    <dgm:cxn modelId="{4CD724B8-AFC3-4315-9630-401D4C5C15A8}" type="presParOf" srcId="{333A1088-737F-45CB-B68E-254E46348037}" destId="{FFC9F71D-1B4F-4AD9-A4A6-86ADEFC8AF5C}" srcOrd="10" destOrd="0" presId="urn:microsoft.com/office/officeart/2005/8/layout/target3"/>
    <dgm:cxn modelId="{5E2A567C-AD0F-4DA5-B98F-F0C952B825EE}" type="presParOf" srcId="{333A1088-737F-45CB-B68E-254E46348037}" destId="{25B08C86-7E15-44DC-BE7F-FFB55DD49D12}" srcOrd="11" destOrd="0" presId="urn:microsoft.com/office/officeart/2005/8/layout/target3"/>
    <dgm:cxn modelId="{E14131C0-FB3B-442B-A50A-638C90B4D424}" type="presParOf" srcId="{333A1088-737F-45CB-B68E-254E46348037}" destId="{76644BE8-9D7C-4C09-B250-3D10AF48CBB7}" srcOrd="12" destOrd="0" presId="urn:microsoft.com/office/officeart/2005/8/layout/target3"/>
    <dgm:cxn modelId="{DDC19466-5CCE-4976-9D2D-62BAEA3B28C8}" type="presParOf" srcId="{333A1088-737F-45CB-B68E-254E46348037}" destId="{EE85B701-7295-41C0-BA7A-34D3756A2AE6}" srcOrd="13" destOrd="0" presId="urn:microsoft.com/office/officeart/2005/8/layout/target3"/>
    <dgm:cxn modelId="{40784CA6-6C5D-452D-8C87-C9B9D579A5E8}" type="presParOf" srcId="{333A1088-737F-45CB-B68E-254E46348037}" destId="{8BEBB6EC-1DAA-4CAC-8A25-BC0FCBD5DBD5}" srcOrd="14" destOrd="0" presId="urn:microsoft.com/office/officeart/2005/8/layout/target3"/>
    <dgm:cxn modelId="{834D5016-8805-400E-96E4-C010F782EF4A}" type="presParOf" srcId="{333A1088-737F-45CB-B68E-254E46348037}" destId="{AED2198E-93D5-4001-81B4-73124B309672}" srcOrd="15" destOrd="0" presId="urn:microsoft.com/office/officeart/2005/8/layout/target3"/>
    <dgm:cxn modelId="{B1C6E549-0BF3-44AC-84E2-232E1954D994}" type="presParOf" srcId="{333A1088-737F-45CB-B68E-254E46348037}" destId="{2BE915AB-18AA-4053-B92C-3BFC9ED204BB}" srcOrd="16" destOrd="0" presId="urn:microsoft.com/office/officeart/2005/8/layout/target3"/>
    <dgm:cxn modelId="{43D670D5-5B29-467E-AFFB-7BD329BDA092}" type="presParOf" srcId="{333A1088-737F-45CB-B68E-254E46348037}" destId="{6BB5E863-4638-4E1D-BFDE-399D028AC4ED}" srcOrd="17" destOrd="0" presId="urn:microsoft.com/office/officeart/2005/8/layout/target3"/>
    <dgm:cxn modelId="{D7ABF87E-A355-4E4D-81B2-FE8BC6D52008}" type="presParOf" srcId="{333A1088-737F-45CB-B68E-254E46348037}" destId="{5A5FFA88-C948-4069-8E93-59FA12366E83}" srcOrd="18" destOrd="0" presId="urn:microsoft.com/office/officeart/2005/8/layout/target3"/>
    <dgm:cxn modelId="{B469CFC0-3E7F-4C3F-885E-FF6E061B00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VY_32_Inovace_01_Přírodopis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BUŇKA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http://www.britannica.com/EBchecked/media/6853/Paramecium-caudatum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84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941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165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076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74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5987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67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0981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9873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451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3333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711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3327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653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22.11.2012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037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88438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28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se seznámí se základní ,,stavební“ jednotkou organismů – buňkou</a:t>
            </a:r>
          </a:p>
          <a:p>
            <a:pPr marL="0" indent="0">
              <a:buNone/>
            </a:pPr>
            <a:r>
              <a:rPr lang="cs-CZ" dirty="0" smtClean="0"/>
              <a:t>Na otázky </a:t>
            </a:r>
            <a:r>
              <a:rPr lang="cs-CZ" dirty="0" err="1" smtClean="0"/>
              <a:t>minitestu</a:t>
            </a:r>
            <a:r>
              <a:rPr lang="cs-CZ" dirty="0" smtClean="0"/>
              <a:t> odpoví ústně nebo napíšou odpovědi na tabuli fixem.</a:t>
            </a:r>
          </a:p>
          <a:p>
            <a:pPr marL="0" indent="0">
              <a:buNone/>
            </a:pPr>
            <a:r>
              <a:rPr lang="cs-CZ" dirty="0" smtClean="0"/>
              <a:t>V závěru si zkontrolují  správné odpovědi.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751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BUŇKA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stavební jednotka všech živých organismů</a:t>
            </a:r>
          </a:p>
          <a:p>
            <a:endParaRPr lang="cs-CZ" dirty="0" smtClean="0"/>
          </a:p>
          <a:p>
            <a:r>
              <a:rPr lang="cs-CZ" dirty="0" smtClean="0"/>
              <a:t>Organismy se mohou skládat z jediné buňky (například bakterie) i z několika miliard buněk (např. člověk)</a:t>
            </a:r>
          </a:p>
          <a:p>
            <a:endParaRPr lang="cs-CZ" dirty="0" smtClean="0"/>
          </a:p>
          <a:p>
            <a:r>
              <a:rPr lang="cs-CZ" dirty="0" smtClean="0"/>
              <a:t>Velikosti buněk se liší – mohou být viditelné pouze mikroskopem nebo velké několik centimetrů</a:t>
            </a:r>
          </a:p>
          <a:p>
            <a:endParaRPr lang="cs-CZ" dirty="0" smtClean="0"/>
          </a:p>
          <a:p>
            <a:r>
              <a:rPr lang="cs-CZ" dirty="0" smtClean="0"/>
              <a:t>Buňky mohou mít různý 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91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Trepka velká = 1-buněčný organismus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4797152"/>
            <a:ext cx="745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91264" cy="4713387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Obr.1</a:t>
            </a:r>
            <a:endParaRPr lang="cs-CZ" dirty="0"/>
          </a:p>
        </p:txBody>
      </p:sp>
      <p:pic>
        <p:nvPicPr>
          <p:cNvPr id="1027" name="Picture 3" descr="C:\Users\08DR\AppData\Local\Microsoft\Windows\Temporary Internet Files\Content.IE5\42Q0Y3S9\MP900390203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472307" cy="461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95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buňka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8344" y="5589240"/>
            <a:ext cx="745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5" name="Picture 2" descr="C:\Users\08DR\AppData\Local\Microsoft\Windows\Temporary Internet Files\Content.IE5\A46BR72E\MP900390225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44824"/>
            <a:ext cx="6027144" cy="429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57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08802" y="5589240"/>
            <a:ext cx="745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5" name="Picture 2" descr="C:\Users\08DR\AppData\Local\Microsoft\Windows\Temporary Internet Files\Content.IE5\KQ1L08WT\MC900438809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159" y="1600200"/>
            <a:ext cx="587168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17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minitest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 čeho jsou tvořeny všechny organismy?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 Z kolika buněk se skládá živočich nebo rostlina?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AutoNum type="arabicPeriod" startAt="3"/>
            </a:pPr>
            <a:r>
              <a:rPr lang="cs-CZ" dirty="0" smtClean="0">
                <a:solidFill>
                  <a:schemeClr val="tx1"/>
                </a:solidFill>
              </a:rPr>
              <a:t>Jaký tvar mají buňky?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10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 čeho jsou tvořeny všechny organismy?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Z buněk.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 Z kolika buněk se skládá živočich nebo rostlina?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Z jedné nebo i z několika milionů.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AutoNum type="arabicPeriod" startAt="3"/>
            </a:pPr>
            <a:r>
              <a:rPr lang="cs-CZ" dirty="0" smtClean="0">
                <a:solidFill>
                  <a:schemeClr val="tx1"/>
                </a:solidFill>
              </a:rPr>
              <a:t>Jaký tvar mají buňky?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Mohou mít různé tvary. Obvykle záleží na tom jakou funkci v organismu mají.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61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</a:t>
            </a:r>
            <a:r>
              <a:rPr lang="cs-CZ" dirty="0"/>
              <a:t>Otevřená galerie Microsoft Office, </a:t>
            </a:r>
            <a:r>
              <a:rPr lang="cs-CZ" dirty="0" smtClean="0"/>
              <a:t>20.9.2011.</a:t>
            </a:r>
            <a:endParaRPr lang="cs-CZ" dirty="0"/>
          </a:p>
          <a:p>
            <a:r>
              <a:rPr lang="cs-CZ" dirty="0" smtClean="0"/>
              <a:t>Obr.2: </a:t>
            </a:r>
            <a:r>
              <a:rPr lang="cs-CZ" dirty="0"/>
              <a:t>Otevřená galerie Microsoft Office, </a:t>
            </a:r>
            <a:r>
              <a:rPr lang="cs-CZ" dirty="0" smtClean="0"/>
              <a:t>20.9.2011.</a:t>
            </a:r>
            <a:endParaRPr lang="cs-CZ" dirty="0"/>
          </a:p>
          <a:p>
            <a:r>
              <a:rPr lang="cs-CZ" dirty="0" smtClean="0"/>
              <a:t>Obr.3: </a:t>
            </a:r>
            <a:r>
              <a:rPr lang="cs-CZ" dirty="0"/>
              <a:t>Otevřená galerie Microsoft Office</a:t>
            </a:r>
            <a:r>
              <a:rPr lang="cs-CZ"/>
              <a:t>, </a:t>
            </a:r>
            <a:r>
              <a:rPr lang="cs-CZ" smtClean="0"/>
              <a:t>20.9.2011.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Text vytvořil autor </a:t>
            </a:r>
            <a:r>
              <a:rPr lang="cs-CZ" dirty="0" smtClean="0"/>
              <a:t>20.9.2011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68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345</TotalTime>
  <Words>237</Words>
  <Application>Microsoft Office PowerPoint</Application>
  <PresentationFormat>Předvádění na obrazovce (4:3)</PresentationFormat>
  <Paragraphs>61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Motiv systému Office</vt:lpstr>
      <vt:lpstr>Prezentace aplikace PowerPoint</vt:lpstr>
      <vt:lpstr>anotace</vt:lpstr>
      <vt:lpstr>BUŇKA</vt:lpstr>
      <vt:lpstr>Trepka velká = 1-buněčný organismus</vt:lpstr>
      <vt:lpstr>Nervová buňka</vt:lpstr>
      <vt:lpstr>Červené krvinky</vt:lpstr>
      <vt:lpstr>minitest</vt:lpstr>
      <vt:lpstr>odpovědi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08DR</cp:lastModifiedBy>
  <cp:revision>44</cp:revision>
  <dcterms:created xsi:type="dcterms:W3CDTF">2011-06-20T10:40:08Z</dcterms:created>
  <dcterms:modified xsi:type="dcterms:W3CDTF">2012-11-22T13:05:42Z</dcterms:modified>
</cp:coreProperties>
</file>