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74" r:id="rId2"/>
    <p:sldId id="257" r:id="rId3"/>
    <p:sldId id="258" r:id="rId4"/>
    <p:sldId id="270" r:id="rId5"/>
    <p:sldId id="271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VY_32_Inovace_03_Přírodopis </a:t>
          </a:r>
          <a:r>
            <a:rPr lang="cs-CZ" sz="2000" dirty="0" smtClean="0"/>
            <a:t>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Houby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1B807A-7EA0-47BB-AD4A-5BB9EEF3254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344C95-2027-4D16-87B4-C54BB23164DB}" type="presOf" srcId="{757F3AB3-0718-4624-B441-E567A8F0AB56}" destId="{333A1088-737F-45CB-B68E-254E46348037}" srcOrd="0" destOrd="0" presId="urn:microsoft.com/office/officeart/2005/8/layout/target3"/>
    <dgm:cxn modelId="{17595430-802B-4896-B670-D053F0085347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9D73BFC-0E3B-478F-B1BE-7A84ACE0F50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B7BA6A6-3DB6-4ACD-9051-4CE7FA42069F}" type="presOf" srcId="{D1B46980-6531-4606-95E6-44980827E919}" destId="{2BE915AB-18AA-4053-B92C-3BFC9ED204BB}" srcOrd="1" destOrd="0" presId="urn:microsoft.com/office/officeart/2005/8/layout/target3"/>
    <dgm:cxn modelId="{DA4780EF-4075-4951-BA25-7A76F076285A}" type="presOf" srcId="{D1D4F407-5343-4D3F-B5B9-D407B03CAEB4}" destId="{AED2198E-93D5-4001-81B4-73124B309672}" srcOrd="1" destOrd="0" presId="urn:microsoft.com/office/officeart/2005/8/layout/target3"/>
    <dgm:cxn modelId="{37751F14-3F0D-48DB-94D4-0B565BB4D2D6}" type="presOf" srcId="{D1D4F407-5343-4D3F-B5B9-D407B03CAEB4}" destId="{D005CE8C-CC26-4C3E-AC11-E15060ECD759}" srcOrd="0" destOrd="0" presId="urn:microsoft.com/office/officeart/2005/8/layout/target3"/>
    <dgm:cxn modelId="{5775D8B4-1EA8-4530-81B3-8406B3C652BE}" type="presOf" srcId="{D8197B8C-B260-4A16-BDF4-0947B075E274}" destId="{5A5FFA88-C948-4069-8E93-59FA12366E83}" srcOrd="1" destOrd="0" presId="urn:microsoft.com/office/officeart/2005/8/layout/target3"/>
    <dgm:cxn modelId="{811D397B-1B40-4FFA-9587-BB803F65E864}" type="presOf" srcId="{4C35D32F-0EAB-4CD7-82EE-45574DC2A586}" destId="{890E4F0B-2866-4A3F-A3C7-2A14B1797930}" srcOrd="1" destOrd="0" presId="urn:microsoft.com/office/officeart/2005/8/layout/target3"/>
    <dgm:cxn modelId="{00172B4D-38FE-425D-958C-6DE4767BF14B}" type="presOf" srcId="{4C35D32F-0EAB-4CD7-82EE-45574DC2A586}" destId="{8BEBB6EC-1DAA-4CAC-8A25-BC0FCBD5DBD5}" srcOrd="0" destOrd="0" presId="urn:microsoft.com/office/officeart/2005/8/layout/target3"/>
    <dgm:cxn modelId="{83738E09-59CD-4986-B1EA-9C2FD05738B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BAE9757-C1DB-4E48-BBFE-BF9E9069A999}" type="presParOf" srcId="{333A1088-737F-45CB-B68E-254E46348037}" destId="{F5ABB229-8D3B-4694-996A-96F23CF14429}" srcOrd="0" destOrd="0" presId="urn:microsoft.com/office/officeart/2005/8/layout/target3"/>
    <dgm:cxn modelId="{DCCE6E9C-7AF8-47EA-9321-71C9CDD817E2}" type="presParOf" srcId="{333A1088-737F-45CB-B68E-254E46348037}" destId="{F41139FD-01EE-4571-8B17-4FB00FC51163}" srcOrd="1" destOrd="0" presId="urn:microsoft.com/office/officeart/2005/8/layout/target3"/>
    <dgm:cxn modelId="{6AB93561-4D94-4760-92FF-452427ACFE53}" type="presParOf" srcId="{333A1088-737F-45CB-B68E-254E46348037}" destId="{D005CE8C-CC26-4C3E-AC11-E15060ECD759}" srcOrd="2" destOrd="0" presId="urn:microsoft.com/office/officeart/2005/8/layout/target3"/>
    <dgm:cxn modelId="{496A6FF3-9F91-433F-BBB3-905F6FB5E819}" type="presParOf" srcId="{333A1088-737F-45CB-B68E-254E46348037}" destId="{2C702D82-9B77-49B7-9568-BB8EB47C3372}" srcOrd="3" destOrd="0" presId="urn:microsoft.com/office/officeart/2005/8/layout/target3"/>
    <dgm:cxn modelId="{2078A18D-5890-440E-A32C-EA52AE0A548C}" type="presParOf" srcId="{333A1088-737F-45CB-B68E-254E46348037}" destId="{A52A0455-90FF-4808-ABD0-F02540D31D5A}" srcOrd="4" destOrd="0" presId="urn:microsoft.com/office/officeart/2005/8/layout/target3"/>
    <dgm:cxn modelId="{CC4A5282-156E-4494-ADE2-4E3FE93E0C2C}" type="presParOf" srcId="{333A1088-737F-45CB-B68E-254E46348037}" destId="{6140AFEC-043D-4C43-A2F9-D0F5331DF3A3}" srcOrd="5" destOrd="0" presId="urn:microsoft.com/office/officeart/2005/8/layout/target3"/>
    <dgm:cxn modelId="{02BA43A4-6300-4150-8BA1-284C137895C6}" type="presParOf" srcId="{333A1088-737F-45CB-B68E-254E46348037}" destId="{9358AC05-5D7D-4327-9F80-1AD486AEA664}" srcOrd="6" destOrd="0" presId="urn:microsoft.com/office/officeart/2005/8/layout/target3"/>
    <dgm:cxn modelId="{756E0035-A5D6-4C5F-ACB1-B6E5BBD66830}" type="presParOf" srcId="{333A1088-737F-45CB-B68E-254E46348037}" destId="{313FC574-E1CD-4FB4-B054-0B805CE0447D}" srcOrd="7" destOrd="0" presId="urn:microsoft.com/office/officeart/2005/8/layout/target3"/>
    <dgm:cxn modelId="{667C5F2A-2E83-4800-B13F-5EC0F2BA68D0}" type="presParOf" srcId="{333A1088-737F-45CB-B68E-254E46348037}" destId="{619D679B-A015-4ECF-8348-D1034C574F40}" srcOrd="8" destOrd="0" presId="urn:microsoft.com/office/officeart/2005/8/layout/target3"/>
    <dgm:cxn modelId="{ABAEFFC6-7B53-44D5-BC1A-AE14824EF00D}" type="presParOf" srcId="{333A1088-737F-45CB-B68E-254E46348037}" destId="{322283A8-4A27-4CDA-BAE3-F381106A9174}" srcOrd="9" destOrd="0" presId="urn:microsoft.com/office/officeart/2005/8/layout/target3"/>
    <dgm:cxn modelId="{BFC364E6-ABB9-4820-BA9D-7BE76FAEB338}" type="presParOf" srcId="{333A1088-737F-45CB-B68E-254E46348037}" destId="{FFC9F71D-1B4F-4AD9-A4A6-86ADEFC8AF5C}" srcOrd="10" destOrd="0" presId="urn:microsoft.com/office/officeart/2005/8/layout/target3"/>
    <dgm:cxn modelId="{7818CE74-BBA1-4668-992C-B9681C275303}" type="presParOf" srcId="{333A1088-737F-45CB-B68E-254E46348037}" destId="{25B08C86-7E15-44DC-BE7F-FFB55DD49D12}" srcOrd="11" destOrd="0" presId="urn:microsoft.com/office/officeart/2005/8/layout/target3"/>
    <dgm:cxn modelId="{6A84D64C-10A9-4A9C-85B1-CBB7028678EC}" type="presParOf" srcId="{333A1088-737F-45CB-B68E-254E46348037}" destId="{76644BE8-9D7C-4C09-B250-3D10AF48CBB7}" srcOrd="12" destOrd="0" presId="urn:microsoft.com/office/officeart/2005/8/layout/target3"/>
    <dgm:cxn modelId="{F12592A5-5CD8-4458-A401-9F973E1ECB2D}" type="presParOf" srcId="{333A1088-737F-45CB-B68E-254E46348037}" destId="{EE85B701-7295-41C0-BA7A-34D3756A2AE6}" srcOrd="13" destOrd="0" presId="urn:microsoft.com/office/officeart/2005/8/layout/target3"/>
    <dgm:cxn modelId="{8C63F7E2-5555-46B1-AC08-2B915E63BAA9}" type="presParOf" srcId="{333A1088-737F-45CB-B68E-254E46348037}" destId="{8BEBB6EC-1DAA-4CAC-8A25-BC0FCBD5DBD5}" srcOrd="14" destOrd="0" presId="urn:microsoft.com/office/officeart/2005/8/layout/target3"/>
    <dgm:cxn modelId="{FF54D5D2-A919-43D8-AB78-8BDE22FB7EFA}" type="presParOf" srcId="{333A1088-737F-45CB-B68E-254E46348037}" destId="{AED2198E-93D5-4001-81B4-73124B309672}" srcOrd="15" destOrd="0" presId="urn:microsoft.com/office/officeart/2005/8/layout/target3"/>
    <dgm:cxn modelId="{773F32AC-C10F-4930-806E-66F0DF24AD77}" type="presParOf" srcId="{333A1088-737F-45CB-B68E-254E46348037}" destId="{2BE915AB-18AA-4053-B92C-3BFC9ED204BB}" srcOrd="16" destOrd="0" presId="urn:microsoft.com/office/officeart/2005/8/layout/target3"/>
    <dgm:cxn modelId="{CAFED500-5736-4F53-9C97-F270408B5210}" type="presParOf" srcId="{333A1088-737F-45CB-B68E-254E46348037}" destId="{6BB5E863-4638-4E1D-BFDE-399D028AC4ED}" srcOrd="17" destOrd="0" presId="urn:microsoft.com/office/officeart/2005/8/layout/target3"/>
    <dgm:cxn modelId="{B8EE0E3F-99BC-4A4B-95B4-A3B75A1E695F}" type="presParOf" srcId="{333A1088-737F-45CB-B68E-254E46348037}" destId="{5A5FFA88-C948-4069-8E93-59FA12366E83}" srcOrd="18" destOrd="0" presId="urn:microsoft.com/office/officeart/2005/8/layout/target3"/>
    <dgm:cxn modelId="{FB854B59-0B35-4EA8-8393-90A1B7F080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VY_32_Inovace_03_Přírodopis </a:t>
          </a:r>
          <a:r>
            <a:rPr lang="cs-CZ" sz="2000" kern="1200" dirty="0" smtClean="0"/>
            <a:t>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Houby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712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http://www.naturfoto.cz/muchomurka-cervena-fotografie-12569.html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03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912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271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036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843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34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720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813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51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153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13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033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187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252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96639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9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pochopení stavby plodnice hub, žáci využijí své znalosti o houbách z nižších ročníků a sbírání hub při popisu plodnice</a:t>
            </a:r>
          </a:p>
          <a:p>
            <a:r>
              <a:rPr lang="cs-CZ" dirty="0" smtClean="0"/>
              <a:t>Úkol č.1:žáci spojují pomocí fixu </a:t>
            </a:r>
            <a:r>
              <a:rPr lang="cs-CZ" smtClean="0"/>
              <a:t>fotografii plodnice </a:t>
            </a:r>
            <a:r>
              <a:rPr lang="cs-CZ" dirty="0" smtClean="0"/>
              <a:t>s pojmy</a:t>
            </a:r>
          </a:p>
          <a:p>
            <a:r>
              <a:rPr lang="cs-CZ" dirty="0" smtClean="0"/>
              <a:t>Úkol č.2: žáci popíší nakreslenou plodnici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51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08DR\AppData\Local\Microsoft\Windows\Temporary Internet Files\Content.IE5\6THNU6C7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724611"/>
            <a:ext cx="4671588" cy="537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dirty="0" smtClean="0"/>
              <a:t>Spoj: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3488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3209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36510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prstenec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55892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lupeny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051720" y="1844824"/>
            <a:ext cx="3312368" cy="68872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267744" y="3505654"/>
            <a:ext cx="3096344" cy="10441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267744" y="3140968"/>
            <a:ext cx="2952328" cy="140880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267744" y="2420888"/>
            <a:ext cx="2520280" cy="335301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Zaoblený obdélník 2"/>
          <p:cNvSpPr/>
          <p:nvPr/>
        </p:nvSpPr>
        <p:spPr>
          <a:xfrm>
            <a:off x="287524" y="6341324"/>
            <a:ext cx="79208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80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Nakresli a popiš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stavba plodnice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7290" y="1600200"/>
            <a:ext cx="3529420" cy="4525963"/>
          </a:xfrm>
        </p:spPr>
      </p:pic>
      <p:cxnSp>
        <p:nvCxnSpPr>
          <p:cNvPr id="8" name="Přímá spojnice 7"/>
          <p:cNvCxnSpPr/>
          <p:nvPr/>
        </p:nvCxnSpPr>
        <p:spPr>
          <a:xfrm flipV="1">
            <a:off x="4932040" y="1988840"/>
            <a:ext cx="19442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76056" y="2636912"/>
            <a:ext cx="19442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580112" y="3140968"/>
            <a:ext cx="144016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5776" y="350100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763688" y="4221088"/>
            <a:ext cx="24482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555776" y="4797152"/>
            <a:ext cx="136815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436096" y="537321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aoblený obdélník 2"/>
          <p:cNvSpPr/>
          <p:nvPr/>
        </p:nvSpPr>
        <p:spPr>
          <a:xfrm>
            <a:off x="683568" y="5733256"/>
            <a:ext cx="792088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83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628800"/>
            <a:ext cx="3747218" cy="480284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                                                                                 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stavba plodnice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932040" y="1988840"/>
            <a:ext cx="19442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2636912"/>
            <a:ext cx="19442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80112" y="3140968"/>
            <a:ext cx="144016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350100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763688" y="4221088"/>
            <a:ext cx="24482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555776" y="4797152"/>
            <a:ext cx="136815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436096" y="537321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020272" y="183553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2607924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lupeny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15938" y="3131676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výtrusy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52686" y="3397642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prstenec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5373216"/>
            <a:ext cx="11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56048" y="4072426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38508" y="4771101"/>
            <a:ext cx="927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877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Obr. 1: </a:t>
            </a:r>
          </a:p>
          <a:p>
            <a:pPr marL="0" indent="0">
              <a:buNone/>
            </a:pPr>
            <a:r>
              <a:rPr lang="cs-CZ" dirty="0" smtClean="0"/>
              <a:t>Otevřená</a:t>
            </a:r>
            <a:r>
              <a:rPr lang="cs-CZ" i="1" dirty="0" smtClean="0"/>
              <a:t> </a:t>
            </a:r>
            <a:r>
              <a:rPr lang="cs-CZ" dirty="0" smtClean="0"/>
              <a:t>galerie</a:t>
            </a:r>
            <a:r>
              <a:rPr lang="cs-CZ" i="1" dirty="0" smtClean="0"/>
              <a:t> </a:t>
            </a:r>
            <a:r>
              <a:rPr lang="cs-CZ" smtClean="0"/>
              <a:t>Microsoft</a:t>
            </a:r>
            <a:r>
              <a:rPr lang="cs-CZ" i="1" smtClean="0"/>
              <a:t> </a:t>
            </a:r>
            <a:r>
              <a:rPr lang="cs-CZ" smtClean="0"/>
              <a:t>Office</a:t>
            </a:r>
            <a:r>
              <a:rPr lang="cs-CZ" i="1" smtClean="0"/>
              <a:t> </a:t>
            </a:r>
            <a:r>
              <a:rPr lang="cs-CZ" smtClean="0"/>
              <a:t>20.11.2011</a:t>
            </a:r>
            <a:r>
              <a:rPr lang="cs-CZ" i="1" smtClean="0"/>
              <a:t> </a:t>
            </a:r>
            <a:endParaRPr lang="cs-CZ" dirty="0" smtClean="0"/>
          </a:p>
          <a:p>
            <a:r>
              <a:rPr lang="cs-CZ" u="sng" dirty="0" smtClean="0"/>
              <a:t>Obr. 2:</a:t>
            </a:r>
            <a:r>
              <a:rPr lang="cs-CZ" dirty="0" smtClean="0"/>
              <a:t>namalován autorem 20.11. 2011</a:t>
            </a:r>
          </a:p>
          <a:p>
            <a:r>
              <a:rPr lang="cs-CZ" dirty="0" smtClean="0"/>
              <a:t>Text byl sestaven autorem 20.11. 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69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120</Words>
  <Application>Microsoft Office PowerPoint</Application>
  <PresentationFormat>Předvádění na obrazovce (4:3)</PresentationFormat>
  <Paragraphs>35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Spoj:</vt:lpstr>
      <vt:lpstr>Nakresli a popiš stavba plodnice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08DR</cp:lastModifiedBy>
  <cp:revision>44</cp:revision>
  <dcterms:created xsi:type="dcterms:W3CDTF">2011-06-20T10:40:08Z</dcterms:created>
  <dcterms:modified xsi:type="dcterms:W3CDTF">2012-12-19T14:00:35Z</dcterms:modified>
</cp:coreProperties>
</file>