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7"/>
  </p:notesMasterIdLst>
  <p:sldIdLst>
    <p:sldId id="256" r:id="rId2"/>
    <p:sldId id="258" r:id="rId3"/>
    <p:sldId id="304" r:id="rId4"/>
    <p:sldId id="306" r:id="rId5"/>
    <p:sldId id="314" r:id="rId6"/>
    <p:sldId id="313" r:id="rId7"/>
    <p:sldId id="312" r:id="rId8"/>
    <p:sldId id="311" r:id="rId9"/>
    <p:sldId id="310" r:id="rId10"/>
    <p:sldId id="317" r:id="rId11"/>
    <p:sldId id="316" r:id="rId12"/>
    <p:sldId id="315" r:id="rId13"/>
    <p:sldId id="319" r:id="rId14"/>
    <p:sldId id="318" r:id="rId15"/>
    <p:sldId id="30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NÁZEV:VY_32_INOVACE_20_Přírodopis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Dolní </a:t>
          </a:r>
          <a:r>
            <a:rPr lang="cs-CZ" sz="2000" smtClean="0"/>
            <a:t>Benešov, </a:t>
          </a:r>
          <a:r>
            <a:rPr lang="cs-CZ" sz="2000" dirty="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opakování jednobuněčné organismy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89" y="0"/>
          <a:ext cx="74049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Dolní </a:t>
          </a:r>
          <a:r>
            <a:rPr lang="cs-CZ" sz="2000" kern="1200" smtClean="0"/>
            <a:t>Benešov, </a:t>
          </a:r>
          <a:r>
            <a:rPr lang="cs-CZ" sz="2000" kern="1200" dirty="0" smtClean="0"/>
            <a:t>příspěvková organizace</a:t>
          </a:r>
          <a:endParaRPr lang="cs-CZ" sz="2000" kern="1200" dirty="0"/>
        </a:p>
      </dsp:txBody>
      <dsp:txXfrm>
        <a:off x="1255789" y="0"/>
        <a:ext cx="740491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40491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Krupová</a:t>
          </a:r>
          <a:endParaRPr lang="cs-CZ" sz="2000" kern="1200" dirty="0"/>
        </a:p>
      </dsp:txBody>
      <dsp:txXfrm>
        <a:off x="1273857" y="407634"/>
        <a:ext cx="740491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40491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NÁZEV:VY_32_INOVACE_20_Přírodopis 6. ročník</a:t>
          </a:r>
          <a:endParaRPr lang="cs-CZ" sz="2000" kern="1200" dirty="0"/>
        </a:p>
      </dsp:txBody>
      <dsp:txXfrm>
        <a:off x="1273857" y="815268"/>
        <a:ext cx="740491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7209" y="1224137"/>
          <a:ext cx="740491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opakování jednobuněčné organismy</a:t>
          </a:r>
          <a:endParaRPr lang="cs-CZ" sz="2000" kern="1200" dirty="0"/>
        </a:p>
      </dsp:txBody>
      <dsp:txXfrm>
        <a:off x="1217209" y="1224137"/>
        <a:ext cx="740491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40491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740491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33667531"/>
              </p:ext>
            </p:extLst>
          </p:nvPr>
        </p:nvGraphicFramePr>
        <p:xfrm>
          <a:off x="179512" y="908720"/>
          <a:ext cx="86787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Prezentace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slouží k opakování učiva jednobuněčné organismy.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prezentaci jsou otázky s nabídkou 3 odpovědí. Žáci vybírají správné odpovědi. Po kliknutí na  rámeček se správnou odpovědí se zobrazí usměvavý obličej, po kliknutí na špatnou odpověď se zobrazí zamračený obličej.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757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39336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1) Kolika buňkami je tvořeno tělo jednobuněčných organismů?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536504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cs-CZ" sz="4400" dirty="0" smtClean="0"/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žádnou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	jednou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	mnoha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730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348880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207721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10" name="Obdélník 9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4521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2) Ve které organele buňky probíhá buněčné dýchání?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v ribozomech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ve vakuolách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v mitochondriích 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924" y="2260848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924" y="3690811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22440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445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3) Jak se nazývá zelené barvivo rostlin?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chlorofyl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xantofyl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betakaroten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883" y="3684984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883" y="5113103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60848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4) Které látky se tvoří v ribozomech?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cukry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tuky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bílkoviny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808" y="5053733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808" y="21728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144" y="362935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5) Která z organel je jen v rostlinných buňkách?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jádro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chloroplast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v mitochondrie 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628465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209" y="2260848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04" y="5021560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6) Krásnoočko štíhlé patří mezi jednobuněčné: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houby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rostliny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živočichy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628465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04" y="5021560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30791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80731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7) Jak se nazývá klidová forma bakterie, ve které přežívá nepříznivé podmínky ?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spora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vir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kok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348880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684984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25144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8) Mezi jednobuněčné houby řadíme: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muchomůrky 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dírkonošce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kvasinky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883" y="3684984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883" y="5125144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132" y="2260848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9) Prvoci patří mezi: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jednobuň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houby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jednobuň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rostliny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jednobuň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živočichy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427" y="21728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427" y="35730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75" y="501317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10)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Vyber zástupce, který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patří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mezi prvoky.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sinice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trepka velká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váleč koulivý 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5730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933559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1728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80731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11) Jak se nazývá typ rozmnožování při kterém si dva jedinci vymění části jadérek?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spájení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dělení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rozpad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1728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933559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501008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143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91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12) Jakou funkci má pulzující vakuola u trepky?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83677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příjem potravy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trávení potravy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sz="4400" dirty="0">
                <a:latin typeface="Arial" pitchFamily="34" charset="0"/>
                <a:cs typeface="Arial" pitchFamily="34" charset="0"/>
              </a:rPr>
              <a:t>		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vylučování zbytků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348880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A)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>
            <a:off x="755576" y="3861048"/>
            <a:ext cx="136815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B)</a:t>
            </a: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290298"/>
            <a:ext cx="1368152" cy="1019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C)</a:t>
            </a:r>
            <a:endParaRPr lang="cs-CZ" sz="4800" dirty="0"/>
          </a:p>
        </p:txBody>
      </p:sp>
      <p:pic>
        <p:nvPicPr>
          <p:cNvPr id="7" name="Picture 2" descr="C:\Users\Silvinka\AppData\Local\Microsoft\Windows\Temporary Internet Files\Content.IE5\XD22N3LU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869160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501008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ilvinka\AppData\Local\Microsoft\Windows\Temporary Internet Files\Content.IE5\QLEMW1N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172816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143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Veškerý text byl vytvořen autorem materiálu, 20.11. </a:t>
            </a:r>
            <a:r>
              <a:rPr lang="cs-CZ" smtClean="0">
                <a:latin typeface="Arial" pitchFamily="34" charset="0"/>
                <a:cs typeface="Arial" pitchFamily="34" charset="0"/>
              </a:rPr>
              <a:t>2012.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Obrázky: </a:t>
            </a:r>
            <a:r>
              <a:rPr lang="cs-CZ" dirty="0">
                <a:latin typeface="Arial" pitchFamily="34" charset="0"/>
                <a:cs typeface="Arial" pitchFamily="34" charset="0"/>
              </a:rPr>
              <a:t>Otevřená galerie Microsoft Office,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20.11</a:t>
            </a:r>
            <a:r>
              <a:rPr lang="cs-CZ" dirty="0">
                <a:latin typeface="Arial" pitchFamily="34" charset="0"/>
                <a:cs typeface="Arial" pitchFamily="34" charset="0"/>
              </a:rPr>
              <a:t>. 2012. 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23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Vlastní 6">
      <a:dk1>
        <a:sysClr val="windowText" lastClr="000000"/>
      </a:dk1>
      <a:lt1>
        <a:sysClr val="window" lastClr="FFFFFF"/>
      </a:lt1>
      <a:dk2>
        <a:srgbClr val="A8CDD7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6790</TotalTime>
  <Words>287</Words>
  <Application>Microsoft Office PowerPoint</Application>
  <PresentationFormat>Předvádění na obrazovce (4:3)</PresentationFormat>
  <Paragraphs>97</Paragraphs>
  <Slides>15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Lití písma</vt:lpstr>
      <vt:lpstr>Prezentace aplikace PowerPoint</vt:lpstr>
      <vt:lpstr>Anotace</vt:lpstr>
      <vt:lpstr>1) Kolika buňkami je tvořeno tělo jednobuněčných organismů? </vt:lpstr>
      <vt:lpstr>2) Ve které organele buňky probíhá buněčné dýchání?</vt:lpstr>
      <vt:lpstr>3) Jak se nazývá zelené barvivo rostlin?</vt:lpstr>
      <vt:lpstr>4) Které látky se tvoří v ribozomech?</vt:lpstr>
      <vt:lpstr>5) Která z organel je jen v rostlinných buňkách?</vt:lpstr>
      <vt:lpstr>6) Krásnoočko štíhlé patří mezi jednobuněčné:</vt:lpstr>
      <vt:lpstr>7) Jak se nazývá klidová forma bakterie, ve které přežívá nepříznivé podmínky ?</vt:lpstr>
      <vt:lpstr>8) Mezi jednobuněčné houby řadíme:</vt:lpstr>
      <vt:lpstr>9) Prvoci patří mezi:</vt:lpstr>
      <vt:lpstr>10) Vyber zástupce, který patří mezi prvoky.</vt:lpstr>
      <vt:lpstr>11) Jak se nazývá typ rozmnožování při kterém si dva jedinci vymění části jadérek?</vt:lpstr>
      <vt:lpstr>12) Jakou funkci má pulzující vakuola u trepky?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08FB</cp:lastModifiedBy>
  <cp:revision>116</cp:revision>
  <dcterms:created xsi:type="dcterms:W3CDTF">2011-06-20T10:40:08Z</dcterms:created>
  <dcterms:modified xsi:type="dcterms:W3CDTF">2012-12-18T22:01:21Z</dcterms:modified>
</cp:coreProperties>
</file>