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2" r:id="rId3"/>
    <p:sldId id="271" r:id="rId4"/>
    <p:sldId id="256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3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VY_52_INOVACE_20_Magnety opakování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Magnety opakování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0BFC09-1D48-4194-8A8F-A24B1FE03AA1}" type="presOf" srcId="{39F8B381-5807-488E-AC22-73DD4140ED4A}" destId="{71045F8C-00FA-488E-A7BD-E2E6753D979D}" srcOrd="0" destOrd="0" presId="urn:microsoft.com/office/officeart/2005/8/layout/target3"/>
    <dgm:cxn modelId="{454C2BD0-B0D7-4832-BD40-A557F11B3FFD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A37314F3-6686-4518-9357-4C4FBC6186CE}" type="presOf" srcId="{445C7998-7549-48B0-BD68-D4F0167F02E5}" destId="{BC35EE03-4121-4EF9-923D-7CB6D30D358D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71ED69D-1851-4271-AF01-920E56E8140E}" type="presOf" srcId="{C73C7642-F245-4585-8F88-243F9FAEF6CA}" destId="{97289DF2-90F4-4EC2-A9FC-633B00BAB610}" srcOrd="0" destOrd="0" presId="urn:microsoft.com/office/officeart/2005/8/layout/target3"/>
    <dgm:cxn modelId="{5961075D-C3B5-4F9F-B576-24C0C40E1B31}" type="presOf" srcId="{C73C7642-F245-4585-8F88-243F9FAEF6CA}" destId="{AA41A67C-3D3F-4AE9-9E0F-5D7F7BB2E7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7F5691F-320E-434D-BD64-10DF5D434F6D}" type="presOf" srcId="{DAEA276B-ECF9-46F6-A7D3-4693B2D32BC4}" destId="{F69A1436-182C-465B-AD7F-FE48E0C090C1}" srcOrd="1" destOrd="0" presId="urn:microsoft.com/office/officeart/2005/8/layout/target3"/>
    <dgm:cxn modelId="{0D0D852B-793D-4E7E-828F-17960AA288D9}" type="presOf" srcId="{DAEA276B-ECF9-46F6-A7D3-4693B2D32BC4}" destId="{CDED6FE3-AD8F-4ACC-B6B8-710EDDD97598}" srcOrd="0" destOrd="0" presId="urn:microsoft.com/office/officeart/2005/8/layout/target3"/>
    <dgm:cxn modelId="{D6C7ACAB-2BCB-4471-80FB-1AD1485E0074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7E8E1CD-480B-4A4C-B776-6498C78C3097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2FB0BE5C-9A74-4551-B61C-01ABE974711F}" type="presOf" srcId="{EBC41103-E2E5-4D48-9B4B-425520D3D098}" destId="{50C2F88D-8688-44C2-A854-691F34009D3B}" srcOrd="0" destOrd="0" presId="urn:microsoft.com/office/officeart/2005/8/layout/target3"/>
    <dgm:cxn modelId="{35BCA8DD-4FDA-4862-82D9-0DD4FDB61348}" type="presOf" srcId="{FBBFC3EA-9D9D-4F3A-BEA6-9C2C0E46BF20}" destId="{832BF48F-0145-4429-9E02-8FCA946CCE9E}" srcOrd="1" destOrd="0" presId="urn:microsoft.com/office/officeart/2005/8/layout/target3"/>
    <dgm:cxn modelId="{CA298D8E-49D0-4BB4-BA79-4A30CD5ED557}" type="presOf" srcId="{019433A1-1324-4DE1-9E6F-32B851095F74}" destId="{A3817367-F2BC-482F-8832-FA00B51DCCF3}" srcOrd="0" destOrd="0" presId="urn:microsoft.com/office/officeart/2005/8/layout/target3"/>
    <dgm:cxn modelId="{42C44000-B3C9-4830-99EB-9DEF1A252428}" type="presOf" srcId="{EBC41103-E2E5-4D48-9B4B-425520D3D098}" destId="{F969C235-9271-4D34-B740-D627A121CAD0}" srcOrd="1" destOrd="0" presId="urn:microsoft.com/office/officeart/2005/8/layout/target3"/>
    <dgm:cxn modelId="{7A2046FA-9E08-457F-B889-ED7F66E06EBB}" type="presParOf" srcId="{71045F8C-00FA-488E-A7BD-E2E6753D979D}" destId="{3577EC6B-C980-4F34-8C69-4365E7B8FC8C}" srcOrd="0" destOrd="0" presId="urn:microsoft.com/office/officeart/2005/8/layout/target3"/>
    <dgm:cxn modelId="{4CC66A42-98FC-43D9-930B-313BBE438D8F}" type="presParOf" srcId="{71045F8C-00FA-488E-A7BD-E2E6753D979D}" destId="{6940EB87-DC1D-4BC3-9408-9AC2E1FFC039}" srcOrd="1" destOrd="0" presId="urn:microsoft.com/office/officeart/2005/8/layout/target3"/>
    <dgm:cxn modelId="{121E957C-DCB4-4C29-AD0A-484413F90172}" type="presParOf" srcId="{71045F8C-00FA-488E-A7BD-E2E6753D979D}" destId="{BC35EE03-4121-4EF9-923D-7CB6D30D358D}" srcOrd="2" destOrd="0" presId="urn:microsoft.com/office/officeart/2005/8/layout/target3"/>
    <dgm:cxn modelId="{D3C22A29-3CE3-4AD7-A50A-7664328DE874}" type="presParOf" srcId="{71045F8C-00FA-488E-A7BD-E2E6753D979D}" destId="{C95EEA27-3CBF-4645-A92D-9D8AF5C1CBFC}" srcOrd="3" destOrd="0" presId="urn:microsoft.com/office/officeart/2005/8/layout/target3"/>
    <dgm:cxn modelId="{808CBD01-FC4A-41B8-A89F-BEB9D4A1F0E0}" type="presParOf" srcId="{71045F8C-00FA-488E-A7BD-E2E6753D979D}" destId="{851BB866-B6AE-4566-893F-4C635BA974FC}" srcOrd="4" destOrd="0" presId="urn:microsoft.com/office/officeart/2005/8/layout/target3"/>
    <dgm:cxn modelId="{8FCC26D6-3A74-459B-B99E-E7151CCE413A}" type="presParOf" srcId="{71045F8C-00FA-488E-A7BD-E2E6753D979D}" destId="{643EA938-EDE0-4533-ACCC-D2BD6F3A527C}" srcOrd="5" destOrd="0" presId="urn:microsoft.com/office/officeart/2005/8/layout/target3"/>
    <dgm:cxn modelId="{CCA428AC-FBFB-4A3C-8313-016A5D5903CF}" type="presParOf" srcId="{71045F8C-00FA-488E-A7BD-E2E6753D979D}" destId="{92F31B18-D66D-4CC7-89B9-378928DE877D}" srcOrd="6" destOrd="0" presId="urn:microsoft.com/office/officeart/2005/8/layout/target3"/>
    <dgm:cxn modelId="{E4BA9E69-92C6-4B50-92CE-ABD5780CCD55}" type="presParOf" srcId="{71045F8C-00FA-488E-A7BD-E2E6753D979D}" destId="{902074E1-B931-4618-97F1-FADBE82E9C3C}" srcOrd="7" destOrd="0" presId="urn:microsoft.com/office/officeart/2005/8/layout/target3"/>
    <dgm:cxn modelId="{35CA9948-87F2-4274-975B-2695F8FF55B7}" type="presParOf" srcId="{71045F8C-00FA-488E-A7BD-E2E6753D979D}" destId="{A3817367-F2BC-482F-8832-FA00B51DCCF3}" srcOrd="8" destOrd="0" presId="urn:microsoft.com/office/officeart/2005/8/layout/target3"/>
    <dgm:cxn modelId="{96F7DD35-1DBF-465B-92D5-07DC95F8ABD2}" type="presParOf" srcId="{71045F8C-00FA-488E-A7BD-E2E6753D979D}" destId="{626ABFF6-56C8-4386-B662-68EC364EED9D}" srcOrd="9" destOrd="0" presId="urn:microsoft.com/office/officeart/2005/8/layout/target3"/>
    <dgm:cxn modelId="{5ACEDDA7-7941-4442-B1C8-58BB3251B817}" type="presParOf" srcId="{71045F8C-00FA-488E-A7BD-E2E6753D979D}" destId="{6DB11F1C-D028-4800-9625-6611CA9DE6D4}" srcOrd="10" destOrd="0" presId="urn:microsoft.com/office/officeart/2005/8/layout/target3"/>
    <dgm:cxn modelId="{47B33AC0-EA4E-4D58-A8DC-E1B729F62808}" type="presParOf" srcId="{71045F8C-00FA-488E-A7BD-E2E6753D979D}" destId="{CDED6FE3-AD8F-4ACC-B6B8-710EDDD97598}" srcOrd="11" destOrd="0" presId="urn:microsoft.com/office/officeart/2005/8/layout/target3"/>
    <dgm:cxn modelId="{6252A905-155D-46D9-8532-EC299E9551BE}" type="presParOf" srcId="{71045F8C-00FA-488E-A7BD-E2E6753D979D}" destId="{397AC6D7-84A6-4150-958F-83C92D9ACF38}" srcOrd="12" destOrd="0" presId="urn:microsoft.com/office/officeart/2005/8/layout/target3"/>
    <dgm:cxn modelId="{C72871F8-9CCB-41C6-A786-F99FCFEF94DF}" type="presParOf" srcId="{71045F8C-00FA-488E-A7BD-E2E6753D979D}" destId="{D7419528-33A6-416D-9E64-B3F7915C5149}" srcOrd="13" destOrd="0" presId="urn:microsoft.com/office/officeart/2005/8/layout/target3"/>
    <dgm:cxn modelId="{EC4BAFEB-C097-4115-A1A4-D0952278F992}" type="presParOf" srcId="{71045F8C-00FA-488E-A7BD-E2E6753D979D}" destId="{97289DF2-90F4-4EC2-A9FC-633B00BAB610}" srcOrd="14" destOrd="0" presId="urn:microsoft.com/office/officeart/2005/8/layout/target3"/>
    <dgm:cxn modelId="{F677A771-D614-4542-9774-1254FDAD6C3A}" type="presParOf" srcId="{71045F8C-00FA-488E-A7BD-E2E6753D979D}" destId="{234EBA9D-95B4-4C20-A84E-6F65F1085DC6}" srcOrd="15" destOrd="0" presId="urn:microsoft.com/office/officeart/2005/8/layout/target3"/>
    <dgm:cxn modelId="{59833E8E-A6FD-4F8D-BE16-555AA476A85C}" type="presParOf" srcId="{71045F8C-00FA-488E-A7BD-E2E6753D979D}" destId="{12255512-213F-41DF-90A6-8B4CD74A2B52}" srcOrd="16" destOrd="0" presId="urn:microsoft.com/office/officeart/2005/8/layout/target3"/>
    <dgm:cxn modelId="{F7A7DF7F-5DAF-4780-BE23-FCD6DE9D2AFD}" type="presParOf" srcId="{71045F8C-00FA-488E-A7BD-E2E6753D979D}" destId="{50C2F88D-8688-44C2-A854-691F34009D3B}" srcOrd="17" destOrd="0" presId="urn:microsoft.com/office/officeart/2005/8/layout/target3"/>
    <dgm:cxn modelId="{3289C1FA-803B-4C15-88FD-74E409954C80}" type="presParOf" srcId="{71045F8C-00FA-488E-A7BD-E2E6753D979D}" destId="{4D19AB04-24FA-40C2-B203-52AE3D15E171}" srcOrd="18" destOrd="0" presId="urn:microsoft.com/office/officeart/2005/8/layout/target3"/>
    <dgm:cxn modelId="{8AABCDF9-D509-4756-A09A-31851A96FB58}" type="presParOf" srcId="{71045F8C-00FA-488E-A7BD-E2E6753D979D}" destId="{832BF48F-0145-4429-9E02-8FCA946CCE9E}" srcOrd="19" destOrd="0" presId="urn:microsoft.com/office/officeart/2005/8/layout/target3"/>
    <dgm:cxn modelId="{9B0380E1-81EB-41BB-8EC7-C71C510EC29B}" type="presParOf" srcId="{71045F8C-00FA-488E-A7BD-E2E6753D979D}" destId="{E7297F21-D4FD-4A41-AE58-814D01A6B5E7}" srcOrd="20" destOrd="0" presId="urn:microsoft.com/office/officeart/2005/8/layout/target3"/>
    <dgm:cxn modelId="{259873CE-69FE-4A1F-9930-A32A5D3F188C}" type="presParOf" srcId="{71045F8C-00FA-488E-A7BD-E2E6753D979D}" destId="{F69A1436-182C-465B-AD7F-FE48E0C090C1}" srcOrd="21" destOrd="0" presId="urn:microsoft.com/office/officeart/2005/8/layout/target3"/>
    <dgm:cxn modelId="{EF6DF12C-AB4F-46CB-8263-30B41DD0D19E}" type="presParOf" srcId="{71045F8C-00FA-488E-A7BD-E2E6753D979D}" destId="{AA41A67C-3D3F-4AE9-9E0F-5D7F7BB2E741}" srcOrd="22" destOrd="0" presId="urn:microsoft.com/office/officeart/2005/8/layout/target3"/>
    <dgm:cxn modelId="{2EDE147F-D36C-4C58-B36B-C8B0214017D4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VY_52_INOVACE_20_Magnety opakování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Magnety opakování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C5678-EE20-4FA5-88E2-6E0BD67A2E26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AEA93-55E7-4DA9-90C2-089A26EEFEC4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CF3C7-6809-4F39-BD67-A75817BDDE0A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B24-CE78-465C-A726-91D0868FA48F}" type="datetime1">
              <a:rPr lang="en-US" smtClean="0"/>
              <a:t>3/6/2012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AADF0-1749-4E8B-9691-B44A5F8C0895}" type="datetime1">
              <a:rPr lang="en-US" smtClean="0"/>
              <a:t>3/6/2012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F628A-A867-4937-BBE5-207DB6F9C51A}" type="datetime1">
              <a:rPr lang="en-US" smtClean="0"/>
              <a:t>3/6/2012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BBB94-68E6-4675-A946-F1C5994EDBD7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B8377-21E3-4835-B75D-4E2847E2750F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51B39-B140-43FE-96DB-472A2B59CE7C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00BB2-27C5-458B-ABCE-839C88CF47CE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C5678-EE20-4FA5-88E2-6E0BD67A2E26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06440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98408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AEA93-55E7-4DA9-90C2-089A26EEFEC4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5667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CF3C7-6809-4F39-BD67-A75817BDDE0A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4716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B24-CE78-465C-A726-91D0868FA48F}" type="datetime1">
              <a:rPr lang="en-US" smtClean="0"/>
              <a:t>3/6/2012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49351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AADF0-1749-4E8B-9691-B44A5F8C0895}" type="datetime1">
              <a:rPr lang="en-US" smtClean="0"/>
              <a:t>3/6/2012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4055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F628A-A867-4937-BBE5-207DB6F9C51A}" type="datetime1">
              <a:rPr lang="en-US" smtClean="0"/>
              <a:t>3/6/2012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15784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BBB94-68E6-4675-A946-F1C5994EDBD7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649869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B8377-21E3-4835-B75D-4E2847E2750F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84757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51B39-B140-43FE-96DB-472A2B59CE7C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2957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00BB2-27C5-458B-ABCE-839C88CF47CE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43325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0C4986D-6BE9-4264-908F-02DB36FD8D6C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r>
              <a:rPr lang="en-US" smtClean="0"/>
              <a:t>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4986D-6BE9-4264-908F-02DB36FD8D6C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Footer Text</a:t>
            </a:r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3144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8019299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885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7336219"/>
              </p:ext>
            </p:extLst>
          </p:nvPr>
        </p:nvGraphicFramePr>
        <p:xfrm>
          <a:off x="1524000" y="1397000"/>
          <a:ext cx="6096000" cy="348488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Slouží k procvičení učiva, 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Odpovědi žáci</a:t>
                      </a:r>
                      <a:r>
                        <a:rPr lang="cs-CZ" baseline="0" dirty="0" smtClean="0"/>
                        <a:t> zapisují do sešitu, na konci si provedou kontrolu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2454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Magnety opakování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6.ročník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C5678-EE20-4FA5-88E2-6E0BD67A2E26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1773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F628A-A867-4937-BBE5-207DB6F9C51A}" type="datetime1">
              <a:rPr lang="en-US" smtClean="0"/>
              <a:t>3/6/2012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467544" y="476672"/>
            <a:ext cx="7992888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1.	Přírodní magnet má český název </a:t>
            </a:r>
          </a:p>
          <a:p>
            <a:r>
              <a:rPr lang="cs-CZ" sz="2800" dirty="0"/>
              <a:t>a)	 ocel</a:t>
            </a:r>
          </a:p>
          <a:p>
            <a:r>
              <a:rPr lang="cs-CZ" sz="2800" dirty="0"/>
              <a:t>b)	 magnet</a:t>
            </a:r>
          </a:p>
          <a:p>
            <a:r>
              <a:rPr lang="cs-CZ" sz="2800" dirty="0"/>
              <a:t>c)	 magnetovec   </a:t>
            </a:r>
          </a:p>
          <a:p>
            <a:endParaRPr lang="cs-CZ" sz="2800" dirty="0"/>
          </a:p>
          <a:p>
            <a:r>
              <a:rPr lang="cs-CZ" sz="2800" dirty="0"/>
              <a:t>2.	Magnetovec má </a:t>
            </a:r>
          </a:p>
          <a:p>
            <a:r>
              <a:rPr lang="cs-CZ" sz="2800" dirty="0"/>
              <a:t>a)	elektrické vlastnosti</a:t>
            </a:r>
          </a:p>
          <a:p>
            <a:r>
              <a:rPr lang="cs-CZ" sz="2800" dirty="0"/>
              <a:t>b)	 magnetické vlastnosti   </a:t>
            </a:r>
          </a:p>
          <a:p>
            <a:endParaRPr lang="cs-CZ" sz="2800" dirty="0"/>
          </a:p>
          <a:p>
            <a:r>
              <a:rPr lang="cs-CZ" sz="2800" dirty="0"/>
              <a:t>3.	 Magnety máme </a:t>
            </a:r>
          </a:p>
          <a:p>
            <a:r>
              <a:rPr lang="cs-CZ" sz="2800" dirty="0"/>
              <a:t>a)	trvalé</a:t>
            </a:r>
          </a:p>
          <a:p>
            <a:r>
              <a:rPr lang="cs-CZ" sz="2800" dirty="0"/>
              <a:t>b)	 kladné</a:t>
            </a:r>
          </a:p>
          <a:p>
            <a:r>
              <a:rPr lang="cs-CZ" sz="2800" dirty="0"/>
              <a:t>c)	 dočasné</a:t>
            </a:r>
          </a:p>
          <a:p>
            <a:r>
              <a:rPr lang="cs-CZ" sz="2800" dirty="0"/>
              <a:t>d)	 záporné</a:t>
            </a:r>
          </a:p>
        </p:txBody>
      </p:sp>
      <p:pic>
        <p:nvPicPr>
          <p:cNvPr id="10242" name="Picture 2" descr="C:\Users\Krejsová\AppData\Local\Microsoft\Windows\Temporary Internet Files\Content.IE5\24NWSEIX\MC9002512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3040" y="332657"/>
            <a:ext cx="1267808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Krejsová\AppData\Local\Microsoft\Windows\Temporary Internet Files\Content.IE5\24NWSEIX\MC9002512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7877" y="4178626"/>
            <a:ext cx="1267808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Krejsová\AppData\Local\Microsoft\Windows\Temporary Internet Files\Content.IE5\24NWSEIX\MC9002512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5866" y="2378426"/>
            <a:ext cx="1267808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2577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F628A-A867-4937-BBE5-207DB6F9C51A}" type="datetime1">
              <a:rPr lang="en-US" smtClean="0"/>
              <a:t>3/6/2012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611560" y="476672"/>
            <a:ext cx="7326560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4.	Červeným  proužkem se značí </a:t>
            </a:r>
          </a:p>
          <a:p>
            <a:r>
              <a:rPr lang="cs-CZ" sz="2800" dirty="0"/>
              <a:t>a)	severní pól magnetu</a:t>
            </a:r>
          </a:p>
          <a:p>
            <a:r>
              <a:rPr lang="cs-CZ" sz="2800" dirty="0"/>
              <a:t>b)	jižní pól magnetu</a:t>
            </a:r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/>
              <a:t>5.	Magnetické pole vzniká kolem </a:t>
            </a:r>
          </a:p>
          <a:p>
            <a:r>
              <a:rPr lang="cs-CZ" sz="2800" dirty="0"/>
              <a:t>a)	</a:t>
            </a:r>
            <a:r>
              <a:rPr lang="cs-CZ" sz="2800" dirty="0" smtClean="0"/>
              <a:t>plastu </a:t>
            </a:r>
            <a:endParaRPr lang="cs-CZ" sz="2800" dirty="0"/>
          </a:p>
          <a:p>
            <a:r>
              <a:rPr lang="cs-CZ" sz="2800" dirty="0"/>
              <a:t>b)	</a:t>
            </a:r>
            <a:r>
              <a:rPr lang="cs-CZ" sz="2800" dirty="0" smtClean="0"/>
              <a:t>dřeva</a:t>
            </a:r>
            <a:endParaRPr lang="cs-CZ" sz="2800" dirty="0"/>
          </a:p>
          <a:p>
            <a:r>
              <a:rPr lang="cs-CZ" sz="2800" dirty="0"/>
              <a:t>c)	papíru </a:t>
            </a:r>
          </a:p>
          <a:p>
            <a:pPr marL="514350" indent="-514350">
              <a:buAutoNum type="alphaLcParenR" startAt="4"/>
            </a:pPr>
            <a:r>
              <a:rPr lang="cs-CZ" sz="2800" dirty="0" smtClean="0"/>
              <a:t>    magnetu</a:t>
            </a:r>
          </a:p>
          <a:p>
            <a:r>
              <a:rPr lang="cs-CZ" sz="2800" dirty="0" smtClean="0"/>
              <a:t> </a:t>
            </a:r>
            <a:endParaRPr lang="cs-CZ" sz="2800" dirty="0"/>
          </a:p>
        </p:txBody>
      </p:sp>
      <p:pic>
        <p:nvPicPr>
          <p:cNvPr id="3075" name="Picture 3" descr="C:\Users\Krejsová\AppData\Local\Microsoft\Windows\Temporary Internet Files\Content.IE5\56TU68TU\MC9003351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498" y="1025994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0693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F628A-A867-4937-BBE5-207DB6F9C51A}" type="datetime1">
              <a:rPr lang="en-US" smtClean="0"/>
              <a:t>3/6/2012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323528" y="908720"/>
            <a:ext cx="8190656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6.	Tvar magnetického pole popisujeme pomocí </a:t>
            </a:r>
          </a:p>
          <a:p>
            <a:r>
              <a:rPr lang="cs-CZ" sz="2800" dirty="0"/>
              <a:t>a)	 elektrických čar</a:t>
            </a:r>
          </a:p>
          <a:p>
            <a:r>
              <a:rPr lang="cs-CZ" sz="2800" dirty="0"/>
              <a:t>b)	 indukčních čar </a:t>
            </a:r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/>
              <a:t>7.	 Magnet má </a:t>
            </a:r>
          </a:p>
          <a:p>
            <a:r>
              <a:rPr lang="cs-CZ" sz="2800" dirty="0"/>
              <a:t>a)	jeden pól </a:t>
            </a:r>
          </a:p>
          <a:p>
            <a:r>
              <a:rPr lang="cs-CZ" sz="2800" dirty="0"/>
              <a:t>b)	dva póly </a:t>
            </a:r>
          </a:p>
          <a:p>
            <a:r>
              <a:rPr lang="cs-CZ" sz="2800" dirty="0"/>
              <a:t>c)	tři póly </a:t>
            </a:r>
          </a:p>
        </p:txBody>
      </p:sp>
      <p:pic>
        <p:nvPicPr>
          <p:cNvPr id="4098" name="Picture 2" descr="C:\Users\Krejsová\AppData\Local\Microsoft\Windows\Temporary Internet Files\Content.IE5\HW1QB9ZW\MC90043735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1688" y="2603740"/>
            <a:ext cx="4568552" cy="3137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3825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F628A-A867-4937-BBE5-207DB6F9C51A}" type="datetime1">
              <a:rPr lang="en-US" smtClean="0"/>
              <a:t>3/6/2012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395536" y="1052736"/>
            <a:ext cx="9676512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8.	Rozdělením magnetu na dva kusy vzniknou </a:t>
            </a:r>
          </a:p>
          <a:p>
            <a:r>
              <a:rPr lang="cs-CZ" sz="2800" dirty="0"/>
              <a:t>a)	2 magnety s 1 pólem</a:t>
            </a:r>
          </a:p>
          <a:p>
            <a:r>
              <a:rPr lang="cs-CZ" sz="2800" dirty="0"/>
              <a:t>b)	2 magnety se 2 póly   </a:t>
            </a:r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9</a:t>
            </a:r>
            <a:r>
              <a:rPr lang="cs-CZ" sz="2800" dirty="0"/>
              <a:t>.	 Magnetické pole působí na okolí </a:t>
            </a:r>
          </a:p>
          <a:p>
            <a:r>
              <a:rPr lang="cs-CZ" sz="2800" dirty="0"/>
              <a:t>a)	elektrickou silou</a:t>
            </a:r>
          </a:p>
          <a:p>
            <a:r>
              <a:rPr lang="cs-CZ" sz="2800" dirty="0"/>
              <a:t>b)	magnetickou silou</a:t>
            </a:r>
          </a:p>
          <a:p>
            <a:r>
              <a:rPr lang="cs-CZ" sz="2800" dirty="0"/>
              <a:t>c)	nepůsobí</a:t>
            </a:r>
          </a:p>
        </p:txBody>
      </p:sp>
      <p:pic>
        <p:nvPicPr>
          <p:cNvPr id="5122" name="Picture 2" descr="C:\Users\Krejsová\AppData\Local\Microsoft\Windows\Temporary Internet Files\Content.IE5\56TU68TU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3723" y="2469332"/>
            <a:ext cx="4496554" cy="1919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7326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F628A-A867-4937-BBE5-207DB6F9C51A}" type="datetime1">
              <a:rPr lang="en-US" smtClean="0"/>
              <a:t>3/6/2012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755576" y="578745"/>
            <a:ext cx="8118648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10. Magnetickou sílu můžeme zvětšit</a:t>
            </a:r>
          </a:p>
          <a:p>
            <a:r>
              <a:rPr lang="cs-CZ" sz="2800" dirty="0"/>
              <a:t>a) silnějším magnetem</a:t>
            </a:r>
          </a:p>
          <a:p>
            <a:r>
              <a:rPr lang="cs-CZ" sz="2800" dirty="0"/>
              <a:t>b) slabším magnetem</a:t>
            </a:r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/>
          </a:p>
          <a:p>
            <a:r>
              <a:rPr lang="cs-CZ" sz="2800" dirty="0"/>
              <a:t>11. Magnet má tyto póly </a:t>
            </a:r>
          </a:p>
          <a:p>
            <a:r>
              <a:rPr lang="cs-CZ" sz="2800" dirty="0"/>
              <a:t>a)	kladný </a:t>
            </a:r>
          </a:p>
          <a:p>
            <a:r>
              <a:rPr lang="cs-CZ" sz="2800" dirty="0"/>
              <a:t>b)	</a:t>
            </a:r>
            <a:r>
              <a:rPr lang="cs-CZ" sz="2800" dirty="0" smtClean="0"/>
              <a:t>severní </a:t>
            </a:r>
            <a:endParaRPr lang="cs-CZ" sz="2800" dirty="0"/>
          </a:p>
          <a:p>
            <a:r>
              <a:rPr lang="cs-CZ" sz="2800" dirty="0"/>
              <a:t>c)	záporný</a:t>
            </a:r>
          </a:p>
          <a:p>
            <a:r>
              <a:rPr lang="cs-CZ" sz="2800" dirty="0"/>
              <a:t>d)	jižní </a:t>
            </a:r>
          </a:p>
        </p:txBody>
      </p:sp>
      <p:pic>
        <p:nvPicPr>
          <p:cNvPr id="6147" name="Picture 3" descr="C:\Users\Krejsová\AppData\Local\Microsoft\Windows\Temporary Internet Files\Content.IE5\AF19HDOE\MC9003911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844824"/>
            <a:ext cx="3559945" cy="3591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2362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F628A-A867-4937-BBE5-207DB6F9C51A}" type="datetime1">
              <a:rPr lang="en-US" smtClean="0"/>
              <a:t>3/6/2012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76142" y="908720"/>
            <a:ext cx="855069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12. Stejné magnetické póly se navzájem </a:t>
            </a:r>
          </a:p>
          <a:p>
            <a:r>
              <a:rPr lang="cs-CZ" sz="2800" dirty="0"/>
              <a:t>a)	přitahují</a:t>
            </a:r>
          </a:p>
          <a:p>
            <a:r>
              <a:rPr lang="cs-CZ" sz="2800" dirty="0"/>
              <a:t>b)	odpuzují</a:t>
            </a:r>
          </a:p>
          <a:p>
            <a:pPr marL="514350" indent="-514350">
              <a:buAutoNum type="alphaLcParenR" startAt="3"/>
            </a:pPr>
            <a:r>
              <a:rPr lang="cs-CZ" sz="2800" dirty="0" smtClean="0"/>
              <a:t>nepůsobí </a:t>
            </a:r>
            <a:r>
              <a:rPr lang="cs-CZ" sz="2800" dirty="0"/>
              <a:t>na </a:t>
            </a:r>
            <a:r>
              <a:rPr lang="cs-CZ" sz="2800" dirty="0" smtClean="0"/>
              <a:t>sebe</a:t>
            </a:r>
          </a:p>
          <a:p>
            <a:pPr marL="514350" indent="-514350">
              <a:buAutoNum type="alphaLcParenR" startAt="3"/>
            </a:pPr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/>
          </a:p>
          <a:p>
            <a:r>
              <a:rPr lang="cs-CZ" sz="2800" dirty="0"/>
              <a:t>13. Různé magnetické póly se navzájem</a:t>
            </a:r>
          </a:p>
          <a:p>
            <a:r>
              <a:rPr lang="cs-CZ" sz="2800" dirty="0"/>
              <a:t>a)	přitahují </a:t>
            </a:r>
          </a:p>
          <a:p>
            <a:r>
              <a:rPr lang="cs-CZ" sz="2800" dirty="0"/>
              <a:t>b)	odpuzují </a:t>
            </a:r>
          </a:p>
          <a:p>
            <a:r>
              <a:rPr lang="cs-CZ" sz="2800" dirty="0"/>
              <a:t>c)	nepůsobí na sebe </a:t>
            </a:r>
          </a:p>
        </p:txBody>
      </p:sp>
      <p:pic>
        <p:nvPicPr>
          <p:cNvPr id="7170" name="Picture 2" descr="C:\Users\Krejsová\AppData\Local\Microsoft\Windows\Temporary Internet Files\Content.IE5\24NWSEIX\MC9002872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984776" y="2678524"/>
            <a:ext cx="2326789" cy="157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Krejsová\AppData\Local\Microsoft\Windows\Temporary Internet Files\Content.IE5\24NWSEIX\MC9002872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9150" y="2639839"/>
            <a:ext cx="2065699" cy="157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0457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F628A-A867-4937-BBE5-207DB6F9C51A}" type="datetime1">
              <a:rPr lang="en-US" smtClean="0"/>
              <a:t>3/6/2012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107504" y="404664"/>
            <a:ext cx="8694712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14.  Jižní pól magnetů se značí </a:t>
            </a:r>
          </a:p>
          <a:p>
            <a:r>
              <a:rPr lang="cs-CZ" sz="2800" dirty="0"/>
              <a:t>a)	S – Jih</a:t>
            </a:r>
          </a:p>
          <a:p>
            <a:r>
              <a:rPr lang="cs-CZ" sz="2800" dirty="0"/>
              <a:t>b)	S – Sever</a:t>
            </a:r>
          </a:p>
          <a:p>
            <a:r>
              <a:rPr lang="cs-CZ" sz="2800" dirty="0"/>
              <a:t>c)	N – Jih</a:t>
            </a:r>
          </a:p>
          <a:p>
            <a:pPr marL="514350" indent="-514350">
              <a:buAutoNum type="alphaLcParenR" startAt="4"/>
            </a:pPr>
            <a:r>
              <a:rPr lang="cs-CZ" sz="2800" dirty="0" smtClean="0"/>
              <a:t>    N </a:t>
            </a:r>
            <a:r>
              <a:rPr lang="cs-CZ" sz="2800" dirty="0"/>
              <a:t>– Sever </a:t>
            </a:r>
            <a:endParaRPr lang="cs-CZ" sz="2800" dirty="0" smtClean="0"/>
          </a:p>
          <a:p>
            <a:pPr marL="514350" indent="-514350">
              <a:buAutoNum type="alphaLcParenR" startAt="4"/>
            </a:pPr>
            <a:endParaRPr lang="cs-CZ" sz="2800" dirty="0"/>
          </a:p>
          <a:p>
            <a:pPr marL="514350" indent="-514350">
              <a:buAutoNum type="alphaLcParenR" startAt="4"/>
            </a:pP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15</a:t>
            </a:r>
            <a:r>
              <a:rPr lang="cs-CZ" sz="2800" dirty="0"/>
              <a:t>. Severní pól magnetů se značí </a:t>
            </a:r>
          </a:p>
          <a:p>
            <a:r>
              <a:rPr lang="cs-CZ" sz="2800" dirty="0"/>
              <a:t>a)	S – Jih</a:t>
            </a:r>
          </a:p>
          <a:p>
            <a:r>
              <a:rPr lang="cs-CZ" sz="2800" dirty="0"/>
              <a:t>b)	S – Sever</a:t>
            </a:r>
          </a:p>
          <a:p>
            <a:r>
              <a:rPr lang="cs-CZ" sz="2800" dirty="0"/>
              <a:t>c)	N – Jih</a:t>
            </a:r>
          </a:p>
          <a:p>
            <a:r>
              <a:rPr lang="cs-CZ" sz="2800" dirty="0"/>
              <a:t>d)	N – Sever </a:t>
            </a:r>
          </a:p>
        </p:txBody>
      </p:sp>
      <p:pic>
        <p:nvPicPr>
          <p:cNvPr id="8194" name="Picture 2" descr="C:\Users\Krejsová\AppData\Local\Microsoft\Windows\Temporary Internet Files\Content.IE5\24NWSEIX\MM90036531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052736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Krejsová\AppData\Local\Microsoft\Windows\Temporary Internet Files\Content.IE5\HW1QB9ZW\MC9003617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3038" y="4149080"/>
            <a:ext cx="1773022" cy="1843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5463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F628A-A867-4937-BBE5-207DB6F9C51A}" type="datetime1">
              <a:rPr lang="en-US" smtClean="0"/>
              <a:t>3/6/2012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1259632" y="1268760"/>
            <a:ext cx="68580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16.  Největší magnetická síla je </a:t>
            </a:r>
          </a:p>
          <a:p>
            <a:r>
              <a:rPr lang="cs-CZ" sz="2800" dirty="0"/>
              <a:t>a)	 na pólech magnetu</a:t>
            </a:r>
          </a:p>
          <a:p>
            <a:r>
              <a:rPr lang="cs-CZ" sz="2800" dirty="0"/>
              <a:t>b)	 uprostřed magnetu </a:t>
            </a:r>
          </a:p>
        </p:txBody>
      </p:sp>
      <p:pic>
        <p:nvPicPr>
          <p:cNvPr id="9219" name="Picture 3" descr="C:\Users\Krejsová\AppData\Local\Microsoft\Windows\Temporary Internet Files\Content.IE5\AF19HDOE\MC9003797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8291" y="2643126"/>
            <a:ext cx="3960682" cy="2885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0223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idx="1"/>
          </p:nvPr>
        </p:nvSpPr>
        <p:spPr/>
        <p:txBody>
          <a:bodyPr numCol="3"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3000" dirty="0" smtClean="0"/>
              <a:t>c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000" dirty="0" smtClean="0"/>
              <a:t>b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000" dirty="0" smtClean="0"/>
              <a:t>a, c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000" dirty="0" smtClean="0"/>
              <a:t>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000" dirty="0" smtClean="0"/>
              <a:t>d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000" dirty="0" smtClean="0"/>
              <a:t>b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000" dirty="0" smtClean="0"/>
              <a:t>b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000" dirty="0" smtClean="0"/>
              <a:t>b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000" dirty="0" smtClean="0"/>
              <a:t>b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000" dirty="0" smtClean="0"/>
              <a:t>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000" dirty="0" smtClean="0"/>
              <a:t>a, d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000" dirty="0" smtClean="0"/>
              <a:t>b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000" dirty="0" smtClean="0"/>
              <a:t>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000" dirty="0" smtClean="0"/>
              <a:t>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000" dirty="0" smtClean="0"/>
              <a:t>d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000" dirty="0"/>
              <a:t>a</a:t>
            </a:r>
            <a:endParaRPr lang="cs-CZ" sz="3000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F628A-A867-4937-BBE5-207DB6F9C51A}" type="datetime1">
              <a:rPr lang="en-US" smtClean="0"/>
              <a:t>3/6/2012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9950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</a:t>
            </a:r>
            <a:r>
              <a:rPr lang="cs-CZ" smtClean="0"/>
              <a:t>: </a:t>
            </a:r>
            <a:r>
              <a:rPr lang="cs-CZ" smtClean="0">
                <a:hlinkClick r:id="rId2"/>
              </a:rPr>
              <a:t>www.office.microsoft.com</a:t>
            </a:r>
            <a:endParaRPr lang="cs-CZ" dirty="0" smtClean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10375541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Executive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cuti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cu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</TotalTime>
  <Words>207</Words>
  <Application>Microsoft Office PowerPoint</Application>
  <PresentationFormat>Předvádění na obrazovce (4:3)</PresentationFormat>
  <Paragraphs>159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Default Theme</vt:lpstr>
      <vt:lpstr>Motiv systému Office</vt:lpstr>
      <vt:lpstr>Prezentace aplikace PowerPoint</vt:lpstr>
      <vt:lpstr>Anotace</vt:lpstr>
      <vt:lpstr>Magnety opakování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Správné odpovědi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13</cp:revision>
  <dcterms:created xsi:type="dcterms:W3CDTF">2012-02-20T20:57:51Z</dcterms:created>
  <dcterms:modified xsi:type="dcterms:W3CDTF">2012-03-06T21:04:19Z</dcterms:modified>
</cp:coreProperties>
</file>