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1DA4A-B902-436E-8A0F-8BFCF5002AC8}" type="datetimeFigureOut">
              <a:rPr lang="cs-CZ" smtClean="0"/>
              <a:pPr/>
              <a:t>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58A3B0-4C12-4888-944E-6AEFC61C53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-castle-for-rent.com/chateaux-loire/" TargetMode="External"/><Relationship Id="rId13" Type="http://schemas.openxmlformats.org/officeDocument/2006/relationships/hyperlink" Target="http://www.provence-vue-avion.com/index.php?id=59" TargetMode="External"/><Relationship Id="rId18" Type="http://schemas.openxmlformats.org/officeDocument/2006/relationships/hyperlink" Target="http://studyabroad.colorado.edu/index.cfm?FuseAction=Programs.ViewProgram&amp;Program_ID=799&amp;Type=O&amp;sType=O" TargetMode="External"/><Relationship Id="rId26" Type="http://schemas.openxmlformats.org/officeDocument/2006/relationships/hyperlink" Target="http://www.earthinpictures.com/sk/svet/franc&#250;zsko/par&#237;&#382;/eiffelova_ve&#382;a_v_noci.html" TargetMode="External"/><Relationship Id="rId3" Type="http://schemas.openxmlformats.org/officeDocument/2006/relationships/hyperlink" Target="http://www.sonka18.wz.cz/francie/index.html" TargetMode="External"/><Relationship Id="rId21" Type="http://schemas.openxmlformats.org/officeDocument/2006/relationships/hyperlink" Target="http://www.nakole.cz/zajezdy/5657-zamky-na-loire-bretan-normandie.html" TargetMode="External"/><Relationship Id="rId7" Type="http://schemas.openxmlformats.org/officeDocument/2006/relationships/hyperlink" Target="http://francie.tripzone.cz/fotogalerie/pyreneje-cirque-de-lescun-257" TargetMode="External"/><Relationship Id="rId12" Type="http://schemas.openxmlformats.org/officeDocument/2006/relationships/hyperlink" Target="http://francie.ripp.cz/marseille/" TargetMode="External"/><Relationship Id="rId17" Type="http://schemas.openxmlformats.org/officeDocument/2006/relationships/hyperlink" Target="http://www.jeanemmanuelrobert.com/" TargetMode="External"/><Relationship Id="rId25" Type="http://schemas.openxmlformats.org/officeDocument/2006/relationships/hyperlink" Target="http://www.hotelsearch.com/blog/le-mont-saintmichel/" TargetMode="External"/><Relationship Id="rId2" Type="http://schemas.openxmlformats.org/officeDocument/2006/relationships/hyperlink" Target="http://moravskoslezsky.denik.cz/galerie/foto.html?mm=vlajka_francie" TargetMode="External"/><Relationship Id="rId16" Type="http://schemas.openxmlformats.org/officeDocument/2006/relationships/hyperlink" Target="http://www.azurlingua-culture.com/cz/general/antibes/" TargetMode="External"/><Relationship Id="rId20" Type="http://schemas.openxmlformats.org/officeDocument/2006/relationships/hyperlink" Target="http://www.forum-auto.com/tuning/section19/sujet200147-35.htm" TargetMode="External"/><Relationship Id="rId29" Type="http://schemas.openxmlformats.org/officeDocument/2006/relationships/hyperlink" Target="http://etudiant.univ-mlv.fr/~jcailteu/at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uzzle-puzzle.cz/zbozi/4000-mont-blanc-francie-106" TargetMode="External"/><Relationship Id="rId11" Type="http://schemas.openxmlformats.org/officeDocument/2006/relationships/hyperlink" Target="http://www.fgsp.ch/Rivieres/RHONE/RHONE.htm" TargetMode="External"/><Relationship Id="rId24" Type="http://schemas.openxmlformats.org/officeDocument/2006/relationships/hyperlink" Target="http://www.turisimo.cz/francie/mesta-a-mista/marseille/" TargetMode="External"/><Relationship Id="rId32" Type="http://schemas.openxmlformats.org/officeDocument/2006/relationships/hyperlink" Target="http://www.sobi.org/photos/places/Paris/defense/index.html" TargetMode="External"/><Relationship Id="rId5" Type="http://schemas.openxmlformats.org/officeDocument/2006/relationships/hyperlink" Target="http://www.frenchcaribbean.com/Martinique/info/pages/MQClimateWeather.html" TargetMode="External"/><Relationship Id="rId15" Type="http://schemas.openxmlformats.org/officeDocument/2006/relationships/hyperlink" Target="http://www.studiomacademy.com/international-art-school-in-europe/graphic-design-and-arts-courses-in-toulouse" TargetMode="External"/><Relationship Id="rId23" Type="http://schemas.openxmlformats.org/officeDocument/2006/relationships/hyperlink" Target="http://www.zemesveta.cz/archiv/rocnik-2006/jizni-francie-6-2006/759-3/avignon" TargetMode="External"/><Relationship Id="rId28" Type="http://schemas.openxmlformats.org/officeDocument/2006/relationships/hyperlink" Target="http://www.parizsnu.estranky.cz/fotoalbum/pamatky/pamatky/notre-dame--starsi.-.html" TargetMode="External"/><Relationship Id="rId10" Type="http://schemas.openxmlformats.org/officeDocument/2006/relationships/hyperlink" Target="http://www.panoramio.com/photo/77240" TargetMode="External"/><Relationship Id="rId19" Type="http://schemas.openxmlformats.org/officeDocument/2006/relationships/hyperlink" Target="http://www.gastrotrend.cz/7-clanky-rubriky/3-vino/2308-zizniva-cina-prichazi-na-francouzske-vinice.html" TargetMode="External"/><Relationship Id="rId31" Type="http://schemas.openxmlformats.org/officeDocument/2006/relationships/hyperlink" Target="http://www.francie-info.estranky.cz/clanky/versailles.html" TargetMode="External"/><Relationship Id="rId4" Type="http://schemas.openxmlformats.org/officeDocument/2006/relationships/hyperlink" Target="http://www.puzzle-puzzle.cz/zbozi/2000-pohled-na-nocni-pariz-2978" TargetMode="External"/><Relationship Id="rId9" Type="http://schemas.openxmlformats.org/officeDocument/2006/relationships/hyperlink" Target="http://www.ibiblio.org/wm/paris/hist/river.html" TargetMode="External"/><Relationship Id="rId14" Type="http://schemas.openxmlformats.org/officeDocument/2006/relationships/hyperlink" Target="http://en.wikipedia.org/wiki/File:Three_sights_Lyon.JPG" TargetMode="External"/><Relationship Id="rId22" Type="http://schemas.openxmlformats.org/officeDocument/2006/relationships/hyperlink" Target="http://www.cebus.cz/poznavaci-zajezdy/zamky-loira-pariz/" TargetMode="External"/><Relationship Id="rId27" Type="http://schemas.openxmlformats.org/officeDocument/2006/relationships/hyperlink" Target="http://en.wikipedia.org/wiki/Mus&#233;e_du_Louvre" TargetMode="External"/><Relationship Id="rId30" Type="http://schemas.openxmlformats.org/officeDocument/2006/relationships/hyperlink" Target="http://www.urbancentre.net/Paris%202/pages/006%20Hotel%20Des%20Invalide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Západní Evropa</a:t>
            </a:r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- Francie</a:t>
            </a:r>
            <a:endParaRPr lang="cs-CZ" sz="5400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VY_32_INOVACE_19_ZEMĚPIS_západní Evropa – Francie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32656"/>
            <a:ext cx="4737100" cy="991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město – </a:t>
            </a:r>
            <a:r>
              <a:rPr lang="cs-CZ" i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Paříž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 – 65 milionů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Státní zřízení – poloprezidentská republika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Měna – Euro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Úřední jazyk – francouzština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Člen – EU, NATO, G8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5863" y="890588"/>
            <a:ext cx="6772275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50" y="142875"/>
            <a:ext cx="8572500" cy="657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Spolu s Velkou Británií je Francie jedinou doposud existující koloniální velmocí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Svá území má Jižní i Severní Americe –    – Francouzská Guyana, ostrov Saint Martinique, území v Antarktidě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informace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96752"/>
            <a:ext cx="7272808" cy="5021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Hory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Alpy – </a:t>
            </a:r>
            <a:r>
              <a:rPr lang="cs-CZ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Mont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Blanc – nejvyšší hora Evropy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Ardeny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Pyreneje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Loira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Seina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Garonna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Rh</a:t>
            </a:r>
            <a:r>
              <a:rPr lang="en-US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ô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8572500" cy="590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692696"/>
            <a:ext cx="7620000" cy="529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052736"/>
            <a:ext cx="6096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764704"/>
            <a:ext cx="7467600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1340768"/>
            <a:ext cx="614468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664" y="0"/>
            <a:ext cx="6152029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Města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Marseille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Avignon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Lyon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Toulouse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Strasbourg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Bordeaux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2400" y="-104775"/>
            <a:ext cx="9448800" cy="706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413" y="595313"/>
            <a:ext cx="8639175" cy="566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76672"/>
            <a:ext cx="8784976" cy="5785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908720"/>
            <a:ext cx="7590387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1484784"/>
            <a:ext cx="6696744" cy="4018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52625" y="1843088"/>
            <a:ext cx="52387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Hospodářství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Chov prasat, skotu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Pěstování obilí, ovoce, vinné révy (+výroba vína)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Rozsáhlý a velmi vyspělý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Jaderné a solární elektrárny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Hutnictví a strojírenský průmysl (výroba zbraní, letadel,  lodí, automobilů (Citr</a:t>
            </a:r>
            <a:r>
              <a:rPr lang="en-US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ö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en, Peugeuot, Renault), kosmetický a potravinářský průmysl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12776"/>
            <a:ext cx="5508612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12776"/>
            <a:ext cx="6076950" cy="455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Zámky v údolí Loiry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Avignon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Marseille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Klášter Mont Saint Michel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743450" cy="35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22799" y="2979242"/>
            <a:ext cx="5821201" cy="3878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836712"/>
            <a:ext cx="7980455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332656"/>
            <a:ext cx="7992888" cy="6103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0750" y="1524000"/>
            <a:ext cx="47625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Paříž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Eiffelova věž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Louvre – palác, museum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Katedrála Notre Dame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Vítězný oblouk – dal postavit Napoleon Bonaparte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Invalidovna – je zde pochován Napoleon Bonaparte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Versailles – zámek s rozlehlými zahradami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Moderní část města – La Defense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zajímavosti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76672"/>
            <a:ext cx="4572000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204864"/>
            <a:ext cx="76200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4500" y="1"/>
            <a:ext cx="5715000" cy="6597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052736"/>
            <a:ext cx="7627776" cy="5085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620688"/>
            <a:ext cx="8670289" cy="5722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3" y="1412776"/>
            <a:ext cx="6459541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908720"/>
            <a:ext cx="7751059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Kontrolní 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 kterém městě najdeš Eifelovu věž?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420888"/>
            <a:ext cx="7499176" cy="3705275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</a:t>
            </a:r>
            <a:r>
              <a:rPr lang="cs-CZ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Paříži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nejvyšší bod Francie  zároveň Evropy a v jakém pohoří ho najedeme?</a:t>
            </a:r>
            <a:endParaRPr lang="cs-CZ" sz="24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492896"/>
            <a:ext cx="7787208" cy="3633267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Mont Blanc - Alpy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Vyber řeky, které se nenacházejí ve Francii:</a:t>
            </a:r>
            <a:endParaRPr lang="cs-CZ" sz="32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3034680" cy="748680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Seina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780928"/>
            <a:ext cx="3034680" cy="74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Rýn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987824" y="4941168"/>
            <a:ext cx="3034680" cy="74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Loira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3717032"/>
            <a:ext cx="3034680" cy="74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Temže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932040" y="3717032"/>
            <a:ext cx="3034680" cy="74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Visla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932040" y="2708920"/>
            <a:ext cx="3034680" cy="74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Rh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ô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na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932040" y="1772816"/>
            <a:ext cx="3034680" cy="74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ahoma" pitchFamily="34" charset="0"/>
                <a:ea typeface="Tahoma" pitchFamily="34" charset="0"/>
                <a:cs typeface="Tahoma" pitchFamily="34" charset="0"/>
              </a:rPr>
              <a:t>Dunaj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629 0.28307 " pathEditMode="relative" ptsTypes="AA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  <p:bldP spid="4" grpId="0"/>
      <p:bldP spid="4" grpId="1"/>
      <p:bldP spid="5" grpId="0"/>
      <p:bldP spid="5" grpId="1"/>
      <p:bldP spid="6" grpId="0"/>
      <p:bldP spid="7" grpId="0"/>
      <p:bldP spid="8" grpId="0"/>
      <p:bldP spid="8" grpId="1"/>
      <p:bldP spid="9" grpId="0"/>
      <p:bldP spid="9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Odkazy</a:t>
            </a:r>
            <a:endParaRPr lang="cs-CZ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http://moravskoslezsky.denik.cz/galerie/foto.html?mm=vlajka_francie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http://www.sonka18.wz.cz/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francie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/index.html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http://www.puzzle-puzzle.cz/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zbozi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/2000-pohled-na-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nocni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pariz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-2978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frenchcaribbean.com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/Martinique/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info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pages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MQClimateWeather.html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http://www.puzzle-puzzle.cz/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zbozi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/4000-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mont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-blanc-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francie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-106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http://francie.tripzone.cz/fotogalerie/pyreneje-cirque-de-lescun-257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http://www.a-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castle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for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-rent.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chateaux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loire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ibiblio.org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wm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paris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hist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river.html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panoramio.com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photo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/77240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fgsp.ch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Rivieres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/RHONE/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RHONE.htm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http://francie.ripp.cz/marseille/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provence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vue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-avion.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/index.php?id=59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http://en.wikipedia.org/wiki/File:Three_sights_Lyon.JPG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studiomacademy.com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international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art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school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-in-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europe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graphic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-design-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and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arts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courses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-in-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toulouse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azurlingua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culture.com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/cz/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general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antibes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jeanemmanuelrobert.com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http://studyabroad.colorado.edu/index.cfm?FuseAction=Programs.ViewProgram&amp;Program_ID=799&amp;Type=O&amp;sType=O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gastrotrend.cz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/7-clanky-rubriky/3-vino/2308-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zizniva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cina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prichazi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-na-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francouzske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-vinice.html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forum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-auto.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tuning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/section19/sujet200147-35.htm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nakole.cz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/zajezdy/5657-zamky-na-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loire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bretan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normandie.html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cebus.cz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/poznavaci-zajezdy/zamky-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loira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pariz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zemesveta.cz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/archiv/rocnik-2006/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jizni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francie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-6-2006/759-3/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avignon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turisimo.cz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francie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/mesta-a-mista/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marseille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hotelsearch.com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/blog/le-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mont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saintmichel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/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earthinpictures.com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sk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svet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francúzsko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paríž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/eiffelova_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veža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_v_noci.html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http://en.wikipedia.org/wiki/Musée_du_Louvre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parizsnu.estranky.cz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/fotoalbum/pamatky/pamatky/notre-dame--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starsi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.-.html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http://etudiant.univ-mlv.fr/~jcailteu/at.html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urbancentre.net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/Paris%202/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pages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/006%20Hotel%20Des%20Invalides.htm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http://www.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francie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-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info.estranky.cz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/clanky/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versailles.html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http://www.sobi.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org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photos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places</a:t>
            </a:r>
            <a:r>
              <a:rPr lang="cs-CZ" sz="11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2"/>
              </a:rPr>
              <a:t>/Paris/defense/index.html</a:t>
            </a:r>
            <a:endParaRPr lang="cs-CZ" sz="11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1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3" dur="5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8" dur="500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3" dur="500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376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Západní Evropa - Francie</vt:lpstr>
      <vt:lpstr>Základní informace</vt:lpstr>
      <vt:lpstr>Základní informace</vt:lpstr>
      <vt:lpstr>Povrch</vt:lpstr>
      <vt:lpstr>Města</vt:lpstr>
      <vt:lpstr>Hospodářství</vt:lpstr>
      <vt:lpstr>Turistické zajímavosti</vt:lpstr>
      <vt:lpstr>Turistické zajímavosti</vt:lpstr>
      <vt:lpstr>Kontrolní otázky</vt:lpstr>
      <vt:lpstr>Ve kterém městě najdeš Eifelovu věž?</vt:lpstr>
      <vt:lpstr>Jak se jmenuje nejvyšší bod Francie  zároveň Evropy a v jakém pohoří ho najedeme?</vt:lpstr>
      <vt:lpstr>Vyber řeky, které se nenacházejí ve Francii: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 - Francie</dc:title>
  <dc:creator>Dave</dc:creator>
  <cp:lastModifiedBy>mh</cp:lastModifiedBy>
  <cp:revision>27</cp:revision>
  <dcterms:created xsi:type="dcterms:W3CDTF">2012-12-30T15:31:42Z</dcterms:created>
  <dcterms:modified xsi:type="dcterms:W3CDTF">2013-01-06T18:08:04Z</dcterms:modified>
</cp:coreProperties>
</file>