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053" autoAdjust="0"/>
    <p:restoredTop sz="94660"/>
  </p:normalViewPr>
  <p:slideViewPr>
    <p:cSldViewPr>
      <p:cViewPr varScale="1">
        <p:scale>
          <a:sx n="68" d="100"/>
          <a:sy n="68" d="100"/>
        </p:scale>
        <p:origin x="-8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1CCD6-847E-4172-B2F5-CFFDF65E07E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CC106-D7C3-46E0-85F6-A88F6950D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4630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CC106-D7C3-46E0-85F6-A88F6950DB5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5182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336149F6-A384-484C-9815-99FD35A309AA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CC85B2DC-62EF-48C3-9024-408D8EF42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NÁZEV ŠKOLY:</a:t>
            </a:r>
            <a:br>
              <a:rPr lang="cs-CZ" dirty="0" smtClean="0"/>
            </a:br>
            <a:r>
              <a:rPr lang="cs-CZ" sz="3600" dirty="0" smtClean="0"/>
              <a:t>SPECIÁLNÍ ZÁKLADNÍ ŠKOLA A MATEŘSKÁ ŠKOLA VARNSDORF</a:t>
            </a:r>
            <a:br>
              <a:rPr lang="cs-CZ" sz="3600" dirty="0" smtClean="0"/>
            </a:br>
            <a:r>
              <a:rPr lang="cs-CZ" sz="3600" dirty="0" smtClean="0"/>
              <a:t>AUTOR: Marcela </a:t>
            </a:r>
            <a:r>
              <a:rPr lang="cs-CZ" sz="3600" dirty="0" err="1" smtClean="0"/>
              <a:t>Kanisová</a:t>
            </a:r>
            <a:r>
              <a:rPr lang="cs-CZ" sz="3600" dirty="0" smtClean="0"/>
              <a:t>, 2013-01-03</a:t>
            </a:r>
            <a:br>
              <a:rPr lang="cs-CZ" sz="3600" dirty="0" smtClean="0"/>
            </a:br>
            <a:r>
              <a:rPr lang="cs-CZ" sz="3600" dirty="0" smtClean="0"/>
              <a:t>NÁZEV: </a:t>
            </a:r>
            <a:r>
              <a:rPr lang="cs-CZ" sz="3600" b="1" dirty="0" smtClean="0"/>
              <a:t>VY_32_INOVACE_07_Lidé kolem nás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TÉMA: Zásady společenského chování</a:t>
            </a:r>
            <a:br>
              <a:rPr lang="cs-CZ" sz="3600" dirty="0" smtClean="0"/>
            </a:br>
            <a:r>
              <a:rPr lang="cs-CZ" sz="3600" dirty="0" smtClean="0"/>
              <a:t>ČÍSLO PROJEKTU: CZ.1.07/1.4.00/21.0640</a:t>
            </a:r>
            <a:br>
              <a:rPr lang="cs-CZ" sz="3600" dirty="0" smtClean="0"/>
            </a:br>
            <a:r>
              <a:rPr lang="cs-CZ" sz="3600" dirty="0" smtClean="0"/>
              <a:t> </a:t>
            </a:r>
            <a:br>
              <a:rPr lang="cs-CZ" sz="3600" dirty="0" smtClean="0"/>
            </a:br>
            <a:r>
              <a:rPr lang="cs-CZ" sz="3600" dirty="0" smtClean="0"/>
              <a:t>Anotace: Materiál je určen pro 4.třídu, slouží k procvičení probrané látky</a:t>
            </a:r>
            <a:br>
              <a:rPr lang="cs-CZ" sz="3600" dirty="0" smtClean="0"/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085888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1472" y="365760"/>
            <a:ext cx="7772428" cy="548640"/>
          </a:xfrm>
        </p:spPr>
        <p:txBody>
          <a:bodyPr>
            <a:normAutofit/>
          </a:bodyPr>
          <a:lstStyle/>
          <a:p>
            <a:r>
              <a:rPr lang="cs-CZ" dirty="0" smtClean="0"/>
              <a:t>Co je společenské chování?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Vzájemné chování osob v běžném životě</a:t>
            </a:r>
          </a:p>
          <a:p>
            <a:r>
              <a:rPr lang="cs-CZ" sz="3200" dirty="0" smtClean="0"/>
              <a:t>Zásady a pravidla dodržované většinou lidí</a:t>
            </a:r>
          </a:p>
          <a:p>
            <a:r>
              <a:rPr lang="cs-CZ" sz="3200" dirty="0" smtClean="0"/>
              <a:t>Pozdrav, poděkování, prosba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yjádření postoje k dalším osobám</a:t>
            </a:r>
          </a:p>
          <a:p>
            <a:endParaRPr lang="cs-CZ" dirty="0"/>
          </a:p>
        </p:txBody>
      </p:sp>
      <p:pic>
        <p:nvPicPr>
          <p:cNvPr id="1026" name="Picture 2" descr="C:\Users\Marcelka\AppData\Local\Microsoft\Windows\Temporary Internet Files\Content.IE5\0T8HR8ZF\MP900387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3977" y="4087608"/>
            <a:ext cx="1584176" cy="223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celka\AppData\Local\Microsoft\Windows\Temporary Internet Files\Content.IE5\I1AP6T3F\MC900295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947908"/>
            <a:ext cx="2407520" cy="251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8446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/>
              <a:t>Pozdrav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4006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Základní společenské pravidlo</a:t>
            </a:r>
          </a:p>
          <a:p>
            <a:r>
              <a:rPr lang="cs-CZ" sz="3200" dirty="0" smtClean="0"/>
              <a:t>Vyjádření úcty k další osobě</a:t>
            </a:r>
          </a:p>
          <a:p>
            <a:r>
              <a:rPr lang="cs-CZ" sz="3200" dirty="0" smtClean="0"/>
              <a:t>Radost ze shledání</a:t>
            </a:r>
          </a:p>
          <a:p>
            <a:r>
              <a:rPr lang="cs-CZ" sz="3200" dirty="0" smtClean="0"/>
              <a:t>Vyjádření nálady</a:t>
            </a:r>
          </a:p>
          <a:p>
            <a:r>
              <a:rPr lang="cs-CZ" sz="3200" dirty="0" smtClean="0"/>
              <a:t>Přivítání, loučení</a:t>
            </a:r>
          </a:p>
          <a:p>
            <a:endParaRPr lang="cs-CZ" sz="3200" dirty="0"/>
          </a:p>
          <a:p>
            <a:r>
              <a:rPr lang="cs-CZ" sz="3200" dirty="0" smtClean="0"/>
              <a:t>Zdravíme známe osoby – kamarádi, rodina</a:t>
            </a:r>
          </a:p>
          <a:p>
            <a:r>
              <a:rPr lang="cs-CZ" sz="3200" dirty="0" smtClean="0"/>
              <a:t>Zdravíme i neznámé osoby – úřad, obchod…</a:t>
            </a:r>
          </a:p>
          <a:p>
            <a:r>
              <a:rPr lang="cs-CZ" sz="3200" dirty="0" smtClean="0"/>
              <a:t>Mladší zdraví staršího, muž zdraví ženu</a:t>
            </a:r>
          </a:p>
        </p:txBody>
      </p:sp>
      <p:pic>
        <p:nvPicPr>
          <p:cNvPr id="2051" name="Picture 3" descr="C:\Users\Marcelka\AppData\Local\Microsoft\Windows\Temporary Internet Files\Content.IE5\I1AP6T3F\MC900054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59" y="2060848"/>
            <a:ext cx="1922085" cy="200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1226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pozdravu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91264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Ústně – Dobrý den, Ahoj, Vítejte….</a:t>
            </a:r>
          </a:p>
          <a:p>
            <a:r>
              <a:rPr lang="cs-CZ" sz="3200" dirty="0" smtClean="0"/>
              <a:t>Podání ruky, mávání</a:t>
            </a:r>
          </a:p>
          <a:p>
            <a:r>
              <a:rPr lang="cs-CZ" sz="3200" dirty="0" smtClean="0"/>
              <a:t>Pokynutí hlavou, úsměv</a:t>
            </a:r>
            <a:endParaRPr lang="cs-CZ" sz="3200" dirty="0"/>
          </a:p>
        </p:txBody>
      </p:sp>
      <p:pic>
        <p:nvPicPr>
          <p:cNvPr id="3074" name="Picture 2" descr="C:\Users\Marcelka\AppData\Local\Microsoft\Windows\Temporary Internet Files\Content.IE5\HARS9YFJ\MC9001975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84784"/>
            <a:ext cx="2106114" cy="215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ka\AppData\Local\Microsoft\Windows\Temporary Internet Files\Content.IE5\0T8HR8ZF\MP9001851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2745" y="3592263"/>
            <a:ext cx="1883738" cy="2832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992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Tykání, vykání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980728"/>
            <a:ext cx="8229600" cy="5174035"/>
          </a:xfrm>
        </p:spPr>
        <p:txBody>
          <a:bodyPr/>
          <a:lstStyle/>
          <a:p>
            <a:r>
              <a:rPr lang="cs-CZ" sz="3200" dirty="0" smtClean="0"/>
              <a:t>Pokud někomu tykáme – oslovujeme ho T</a:t>
            </a:r>
            <a:r>
              <a:rPr lang="cs-CZ" sz="3200" i="1" dirty="0" smtClean="0"/>
              <a:t>y….,</a:t>
            </a:r>
          </a:p>
          <a:p>
            <a:pPr marL="0" indent="0">
              <a:buNone/>
            </a:pPr>
            <a:r>
              <a:rPr lang="cs-CZ" sz="3200" i="1" dirty="0" smtClean="0"/>
              <a:t>můžeš, chceš</a:t>
            </a:r>
            <a:r>
              <a:rPr lang="cs-CZ" sz="3200" dirty="0" smtClean="0"/>
              <a:t>….osoby blízké - rodina, kamarádi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 Pokud vykáme – oslovujeme </a:t>
            </a:r>
            <a:r>
              <a:rPr lang="cs-CZ" sz="3200" i="1" dirty="0" smtClean="0"/>
              <a:t>Vy</a:t>
            </a:r>
            <a:r>
              <a:rPr lang="cs-CZ" sz="3200" dirty="0" smtClean="0"/>
              <a:t> –</a:t>
            </a:r>
            <a:r>
              <a:rPr lang="cs-CZ" sz="3200" i="1" dirty="0" smtClean="0"/>
              <a:t> můžete</a:t>
            </a:r>
            <a:r>
              <a:rPr lang="cs-CZ" sz="3200" dirty="0" smtClean="0"/>
              <a:t>,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i="1" dirty="0" smtClean="0"/>
              <a:t>chcete </a:t>
            </a:r>
            <a:r>
              <a:rPr lang="cs-CZ" sz="3200" dirty="0" smtClean="0"/>
              <a:t>– vyjádření úcty     - neznámé osoby,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nadřízení… </a:t>
            </a:r>
            <a:r>
              <a:rPr lang="cs-CZ" sz="3200" i="1" dirty="0" smtClean="0"/>
              <a:t>   </a:t>
            </a:r>
            <a:endParaRPr lang="cs-CZ" sz="3200" i="1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056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Vyjádření úcty ostatním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3479" y="922788"/>
            <a:ext cx="8229600" cy="5832648"/>
          </a:xfrm>
        </p:spPr>
        <p:txBody>
          <a:bodyPr>
            <a:noAutofit/>
          </a:bodyPr>
          <a:lstStyle/>
          <a:p>
            <a:r>
              <a:rPr lang="cs-CZ" sz="3000" dirty="0" smtClean="0"/>
              <a:t>Pozdrav, poděkování, prosba</a:t>
            </a:r>
          </a:p>
          <a:p>
            <a:r>
              <a:rPr lang="cs-CZ" sz="3000" dirty="0" smtClean="0"/>
              <a:t>- způsob vyjadřování NE vulgární výrazy</a:t>
            </a:r>
          </a:p>
          <a:p>
            <a:r>
              <a:rPr lang="cs-CZ" sz="3000" b="1" dirty="0" smtClean="0"/>
              <a:t>Oblečení</a:t>
            </a:r>
            <a:r>
              <a:rPr lang="cs-CZ" sz="3000" dirty="0" smtClean="0"/>
              <a:t> – čisté , upravené</a:t>
            </a:r>
          </a:p>
          <a:p>
            <a:r>
              <a:rPr lang="cs-CZ" sz="3000" dirty="0" smtClean="0"/>
              <a:t>- k určitým společenským příležitostem</a:t>
            </a:r>
          </a:p>
          <a:p>
            <a:r>
              <a:rPr lang="cs-CZ" sz="3000" b="1" dirty="0" smtClean="0"/>
              <a:t>Stolování </a:t>
            </a:r>
            <a:r>
              <a:rPr lang="cs-CZ" sz="3000" dirty="0" smtClean="0"/>
              <a:t>– chování u stolu – jídelna, restaurace</a:t>
            </a:r>
          </a:p>
          <a:p>
            <a:r>
              <a:rPr lang="cs-CZ" sz="3000" b="1" dirty="0" smtClean="0"/>
              <a:t>- Ne </a:t>
            </a:r>
            <a:r>
              <a:rPr lang="cs-CZ" sz="3000" dirty="0" smtClean="0"/>
              <a:t>– mlaskání, srkání, mluvení s plnými ústy</a:t>
            </a:r>
            <a:endParaRPr lang="cs-CZ" sz="3000" b="1" dirty="0" smtClean="0"/>
          </a:p>
          <a:p>
            <a:r>
              <a:rPr lang="cs-CZ" sz="3000" dirty="0" smtClean="0"/>
              <a:t>- používání příboru (ubrousku v restauraci)</a:t>
            </a:r>
            <a:endParaRPr lang="cs-CZ" sz="3000" dirty="0"/>
          </a:p>
        </p:txBody>
      </p:sp>
      <p:pic>
        <p:nvPicPr>
          <p:cNvPr id="4099" name="Picture 3" descr="C:\Users\Marcelka\AppData\Local\Microsoft\Windows\Temporary Internet Files\Content.IE5\0T8HR8ZF\MP900289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344800"/>
            <a:ext cx="2470174" cy="143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celka\AppData\Local\Microsoft\Windows\Temporary Internet Files\Content.IE5\0T8HR8ZF\MC9004323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956331"/>
            <a:ext cx="16637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649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520940" cy="548640"/>
          </a:xfrm>
        </p:spPr>
        <p:txBody>
          <a:bodyPr/>
          <a:lstStyle/>
          <a:p>
            <a:r>
              <a:rPr lang="cs-CZ" dirty="0" smtClean="0"/>
              <a:t>Zopakuj si a správně 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12918" y="1124744"/>
            <a:ext cx="7520940" cy="3579849"/>
          </a:xfrm>
        </p:spPr>
        <p:txBody>
          <a:bodyPr>
            <a:noAutofit/>
          </a:bodyPr>
          <a:lstStyle/>
          <a:p>
            <a:r>
              <a:rPr lang="cs-CZ" sz="2400" dirty="0" smtClean="0"/>
              <a:t>Co patří do zásad společenského chování?</a:t>
            </a:r>
          </a:p>
          <a:p>
            <a:r>
              <a:rPr lang="cs-CZ" sz="2400" dirty="0" smtClean="0"/>
              <a:t>Vzájemné chování mezi sebou, poděkování, prosba, pozdrav.</a:t>
            </a:r>
          </a:p>
          <a:p>
            <a:endParaRPr lang="cs-CZ" sz="2400" dirty="0" smtClean="0"/>
          </a:p>
          <a:p>
            <a:r>
              <a:rPr lang="cs-CZ" sz="2400" dirty="0" smtClean="0"/>
              <a:t>Jaký rozdíl je mezi vykáním a tykáním?</a:t>
            </a:r>
          </a:p>
          <a:p>
            <a:r>
              <a:rPr lang="cs-CZ" sz="2400" dirty="0" smtClean="0"/>
              <a:t>Vykání – říkáme Vy, osobám výše postaveným, dospělým.</a:t>
            </a:r>
          </a:p>
          <a:p>
            <a:endParaRPr lang="cs-CZ" sz="2400" dirty="0" smtClean="0"/>
          </a:p>
          <a:p>
            <a:r>
              <a:rPr lang="cs-CZ" sz="2400" dirty="0" smtClean="0"/>
              <a:t>Tykání – oslovujeme Ty, kamarády, příbuzné, rodiče.</a:t>
            </a:r>
          </a:p>
        </p:txBody>
      </p:sp>
      <p:pic>
        <p:nvPicPr>
          <p:cNvPr id="6148" name="Picture 4" descr="C:\Users\Marcelka\AppData\Local\Microsoft\Windows\Temporary Internet Files\Content.IE5\HARS9YFJ\MC9004258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88841"/>
            <a:ext cx="132708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Marcelka\AppData\Local\Microsoft\Windows\Temporary Internet Files\Content.IE5\I1AP6T3F\MC900428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85184"/>
            <a:ext cx="1955800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6464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285728"/>
            <a:ext cx="7520940" cy="857256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 společenského chování patří stolování i ošacení.Proč?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2960" y="1214422"/>
            <a:ext cx="7520940" cy="3466055"/>
          </a:xfrm>
        </p:spPr>
        <p:txBody>
          <a:bodyPr>
            <a:normAutofit/>
          </a:bodyPr>
          <a:lstStyle/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Stolování – v restauracích, jídelnách. Jíme příborem, nesrkáme, nemlaskáme.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Ošacení – vyjádření postoje k sobě i ostatním, slušné a čisté oblečení, má být vhodné k daným příležitostem – ples, divadla, koncerty….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ket\AppData\Local\Microsoft\Windows\Temporary Internet Files\Content.IE5\P2H7XDH2\MC9004324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3" y="4286256"/>
            <a:ext cx="1964551" cy="21097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520940" cy="548640"/>
          </a:xfrm>
        </p:spPr>
        <p:txBody>
          <a:bodyPr/>
          <a:lstStyle/>
          <a:p>
            <a:r>
              <a:rPr lang="cs-CZ" dirty="0" smtClean="0"/>
              <a:t>Použité 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Snímek </a:t>
            </a:r>
            <a:r>
              <a:rPr lang="cs-CZ" sz="1800" dirty="0" smtClean="0"/>
              <a:t>č.1 </a:t>
            </a:r>
            <a:r>
              <a:rPr lang="en-US" sz="1800" dirty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2013-01-03</a:t>
            </a:r>
            <a:r>
              <a:rPr lang="en-US" sz="1800" dirty="0" smtClean="0"/>
              <a:t>] </a:t>
            </a:r>
            <a:r>
              <a:rPr lang="cs-CZ" sz="1800" dirty="0" smtClean="0"/>
              <a:t>Obrázek osob na plese </a:t>
            </a:r>
            <a:r>
              <a:rPr lang="cs-CZ" sz="1800" dirty="0"/>
              <a:t>byl použit z galerie Office.</a:t>
            </a:r>
          </a:p>
          <a:p>
            <a:r>
              <a:rPr lang="cs-CZ" sz="1800" dirty="0"/>
              <a:t>Snímek </a:t>
            </a:r>
            <a:r>
              <a:rPr lang="cs-CZ" sz="1800" dirty="0" smtClean="0"/>
              <a:t>č.2 </a:t>
            </a:r>
            <a:r>
              <a:rPr lang="en-US" sz="1800" dirty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2013-01-03</a:t>
            </a:r>
            <a:r>
              <a:rPr lang="en-US" sz="1800" dirty="0" smtClean="0"/>
              <a:t>] </a:t>
            </a:r>
            <a:r>
              <a:rPr lang="cs-CZ" sz="1800" dirty="0"/>
              <a:t>Obrázek </a:t>
            </a:r>
            <a:r>
              <a:rPr lang="cs-CZ" sz="1800" dirty="0" smtClean="0"/>
              <a:t>prostřeného talíře </a:t>
            </a:r>
            <a:r>
              <a:rPr lang="cs-CZ" sz="1800" dirty="0"/>
              <a:t>byl použit z galerie Office.</a:t>
            </a:r>
          </a:p>
          <a:p>
            <a:r>
              <a:rPr lang="cs-CZ" sz="1800" dirty="0"/>
              <a:t>Snímek </a:t>
            </a:r>
            <a:r>
              <a:rPr lang="cs-CZ" sz="1800" dirty="0" smtClean="0"/>
              <a:t>č.3 </a:t>
            </a:r>
            <a:r>
              <a:rPr lang="en-US" sz="1800" dirty="0" smtClean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2013-01-03</a:t>
            </a:r>
            <a:r>
              <a:rPr lang="en-US" sz="1800" dirty="0" smtClean="0"/>
              <a:t>] </a:t>
            </a:r>
            <a:r>
              <a:rPr lang="cs-CZ" sz="1800" dirty="0"/>
              <a:t>Obrázek </a:t>
            </a:r>
            <a:r>
              <a:rPr lang="cs-CZ" sz="1800" dirty="0" smtClean="0"/>
              <a:t>smajlíka se zmrzlinou </a:t>
            </a:r>
            <a:r>
              <a:rPr lang="cs-CZ" sz="1800" dirty="0"/>
              <a:t>byl použit z galerie Office.</a:t>
            </a:r>
          </a:p>
          <a:p>
            <a:r>
              <a:rPr lang="cs-CZ" sz="1800" dirty="0"/>
              <a:t>Snímek </a:t>
            </a:r>
            <a:r>
              <a:rPr lang="cs-CZ" sz="1800" dirty="0" smtClean="0"/>
              <a:t>č.4 </a:t>
            </a:r>
            <a:r>
              <a:rPr lang="en-US" sz="1800" dirty="0" smtClean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2013-01-03</a:t>
            </a:r>
            <a:r>
              <a:rPr lang="en-US" sz="1800" dirty="0" smtClean="0"/>
              <a:t>] </a:t>
            </a:r>
            <a:r>
              <a:rPr lang="cs-CZ" sz="1800" dirty="0"/>
              <a:t>Obrázek </a:t>
            </a:r>
            <a:r>
              <a:rPr lang="cs-CZ" sz="1800" dirty="0" smtClean="0"/>
              <a:t>smajlíka s příborem byl </a:t>
            </a:r>
            <a:r>
              <a:rPr lang="cs-CZ" sz="1800" dirty="0"/>
              <a:t>použit z galerie Office.</a:t>
            </a:r>
          </a:p>
          <a:p>
            <a:r>
              <a:rPr lang="cs-CZ" sz="1800" dirty="0"/>
              <a:t>Snímek </a:t>
            </a:r>
            <a:r>
              <a:rPr lang="cs-CZ" sz="1800" dirty="0" smtClean="0"/>
              <a:t>č.5 </a:t>
            </a:r>
            <a:r>
              <a:rPr lang="en-US" sz="1800" dirty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2013-01-03</a:t>
            </a:r>
            <a:r>
              <a:rPr lang="en-US" sz="1800" dirty="0" smtClean="0"/>
              <a:t>] </a:t>
            </a:r>
            <a:r>
              <a:rPr lang="cs-CZ" sz="1800" dirty="0"/>
              <a:t>Obrázek </a:t>
            </a:r>
            <a:r>
              <a:rPr lang="cs-CZ" sz="1800" dirty="0" smtClean="0"/>
              <a:t>smajlíka </a:t>
            </a:r>
            <a:r>
              <a:rPr lang="cs-CZ" sz="1800" dirty="0"/>
              <a:t>byl použit z galerie Office.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71458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259</TotalTime>
  <Words>358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Úhly</vt:lpstr>
      <vt:lpstr> NÁZEV ŠKOLY: SPECIÁLNÍ ZÁKLADNÍ ŠKOLA A MATEŘSKÁ ŠKOLA VARNSDORF AUTOR: Marcela Kanisová, 2013-01-03 NÁZEV: VY_32_INOVACE_07_Lidé kolem nás  TÉMA: Zásady společenského chování ČÍSLO PROJEKTU: CZ.1.07/1.4.00/21.0640   Anotace: Materiál je určen pro 4.třídu, slouží k procvičení probrané látky </vt:lpstr>
      <vt:lpstr>Co je společenské chování?</vt:lpstr>
      <vt:lpstr>Pozdrav</vt:lpstr>
      <vt:lpstr>Druhy pozdravu</vt:lpstr>
      <vt:lpstr>Tykání, vykání</vt:lpstr>
      <vt:lpstr> Vyjádření úcty ostatním </vt:lpstr>
      <vt:lpstr>Zopakuj si a správně odpověz:</vt:lpstr>
      <vt:lpstr> Do společenského chování patří stolování i ošacení.Proč? </vt:lpstr>
      <vt:lpstr>Použité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AUTOR: Marcela Kanisová, 2011-11-17  NÁZEV: VY_32_INOVACE_17_Rodina  TÉMA: Příbuzenské vztahy ČÍSLO PROJEKTU: CZ.1.07/1.4.00/21.0640   Anotace: Materiál je určen pro 4.třídu, slouží k procvičení probrané látky</dc:title>
  <dc:creator>Marcelka</dc:creator>
  <cp:lastModifiedBy>Market</cp:lastModifiedBy>
  <cp:revision>17</cp:revision>
  <dcterms:created xsi:type="dcterms:W3CDTF">2013-02-20T10:53:04Z</dcterms:created>
  <dcterms:modified xsi:type="dcterms:W3CDTF">2013-03-02T11:09:00Z</dcterms:modified>
</cp:coreProperties>
</file>