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7"/>
  </p:notesMasterIdLst>
  <p:sldIdLst>
    <p:sldId id="262" r:id="rId2"/>
    <p:sldId id="268" r:id="rId3"/>
    <p:sldId id="270" r:id="rId4"/>
    <p:sldId id="261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611" autoAdjust="0"/>
    <p:restoredTop sz="86450" autoAdjust="0"/>
  </p:normalViewPr>
  <p:slideViewPr>
    <p:cSldViewPr>
      <p:cViewPr>
        <p:scale>
          <a:sx n="100" d="100"/>
          <a:sy n="100" d="100"/>
        </p:scale>
        <p:origin x="-72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3021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09141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M.5.A.12_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pocetni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_algoritmy_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slovni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uloha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_2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Početní algoritmy-slovní úloha 2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0" y="3356992"/>
            <a:ext cx="9144000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5. ročníku, slouží k procvičování početních algoritmů ve  slovní úloze.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06. 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02. 2013</a:t>
            </a:r>
            <a:endPara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pátý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Matematika a její aplikace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76200">
            <a:noFill/>
          </a:ln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Zahradník vysadil na 10 záhonů po 12 sazenicích rajčat do 8 řad.</a:t>
            </a:r>
          </a:p>
          <a:p>
            <a:endParaRPr lang="cs-CZ" sz="4000" i="1" dirty="0">
              <a:solidFill>
                <a:schemeClr val="accent4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Kolik sazenic vysadil?</a:t>
            </a:r>
          </a:p>
          <a:p>
            <a:endParaRPr lang="cs-CZ" sz="4000" i="1" dirty="0">
              <a:solidFill>
                <a:schemeClr val="accent4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Úlohu znázorni.</a:t>
            </a:r>
          </a:p>
          <a:p>
            <a:pPr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	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12 . 8 = 96</a:t>
            </a: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Odpověď: </a:t>
            </a:r>
          </a:p>
          <a:p>
            <a:pPr>
              <a:buNone/>
            </a:pP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Zahradník vysadil 96 sazenic rajčat.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33406126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Molnár, J., Mikulenková, H,;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Matematika a její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aplikace pro 5.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Olomouc,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Prodos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2010,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ISBN 978-80-7230-208-6  </a:t>
            </a:r>
            <a:endParaRPr lang="cs-CZ" sz="1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Soutěž – necháme žáky, aby si přečetli slovní úlohu a zkusili si ji sami vypočítat. Budou používat jednotlivé algoritmy, které znají.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Prvních pět, kteří vypočítají úlohu správně, odměníme jedničkou do žákovské knížky.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Potom vysvětlíme a spočítáme pro všechny, aby věděli správné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Necháme žáky tvořit další otázky. Žák tak analyzuje podstatu problému a navrhuje jeden či více způsobů řešení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ústně i písemně (tabule a sešity).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Společná kontrola.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473</TotalTime>
  <Words>178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Talent</vt:lpstr>
      <vt:lpstr>  Název školy:  ZŠ Štětí, Ostrovní 300 Autor:  Mgr. Ilona Stieranková Název materiálu:  VY_32_INOVACE_ M.5.A.12_pocetni_algoritmy_slovni_uloha_2 Název: Početní algoritmy-slovní úloha 2 Číslo operačního programu: CZ.1.07/1.4.00/21.1693 Název projektu: PRIMA ŠKOLA </vt:lpstr>
      <vt:lpstr>SLOVNÍ ÚLOHA</vt:lpstr>
      <vt:lpstr>SLOVNÍ ÚLOHA</vt:lpstr>
      <vt:lpstr>SLOVNÍ ÚLOHA</vt:lpstr>
      <vt:lpstr>SLOVNÍ ÚLOHA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68</cp:revision>
  <dcterms:created xsi:type="dcterms:W3CDTF">2011-11-06T14:13:52Z</dcterms:created>
  <dcterms:modified xsi:type="dcterms:W3CDTF">2013-03-02T17:05:22Z</dcterms:modified>
</cp:coreProperties>
</file>