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2" r:id="rId2"/>
    <p:sldId id="268" r:id="rId3"/>
    <p:sldId id="272" r:id="rId4"/>
    <p:sldId id="276" r:id="rId5"/>
    <p:sldId id="277" r:id="rId6"/>
    <p:sldId id="278" r:id="rId7"/>
    <p:sldId id="281" r:id="rId8"/>
    <p:sldId id="282" r:id="rId9"/>
    <p:sldId id="283" r:id="rId10"/>
    <p:sldId id="284" r:id="rId11"/>
    <p:sldId id="286" r:id="rId12"/>
    <p:sldId id="285" r:id="rId13"/>
    <p:sldId id="261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515" autoAdjust="0"/>
    <p:restoredTop sz="86450" autoAdjust="0"/>
  </p:normalViewPr>
  <p:slideViewPr>
    <p:cSldViewPr>
      <p:cViewPr varScale="1">
        <p:scale>
          <a:sx n="79" d="100"/>
          <a:sy n="79" d="100"/>
        </p:scale>
        <p:origin x="-70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ym-rce.cz/cz/dokumenty/prijimaci-zkousky-vzory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M.5.A.20_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_10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algoritmy-slovní úloha 10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28.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i="1" dirty="0">
                <a:latin typeface="Arial" pitchFamily="34" charset="0"/>
                <a:cs typeface="Arial" pitchFamily="34" charset="0"/>
              </a:rPr>
              <a:t>Pes chtěl dohonit lišku vzdálenou 30 m. Skoky psa byly 2 m dlouhé, skoky lišky 1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m dlouhé</a:t>
            </a:r>
            <a:r>
              <a:rPr lang="cs-CZ" sz="4000" i="1" dirty="0">
                <a:latin typeface="Arial" pitchFamily="34" charset="0"/>
                <a:cs typeface="Arial" pitchFamily="34" charset="0"/>
              </a:rPr>
              <a:t>. Zatímco pes udělal 2 skoky, liška udělala 3 skoky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000" i="1" dirty="0">
                <a:latin typeface="Arial" pitchFamily="34" charset="0"/>
                <a:cs typeface="Arial" pitchFamily="34" charset="0"/>
              </a:rPr>
              <a:t>Jak velkou vzdálenost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překonal pes</a:t>
            </a:r>
            <a:r>
              <a:rPr lang="cs-CZ" sz="4000" i="1" dirty="0">
                <a:latin typeface="Arial" pitchFamily="34" charset="0"/>
                <a:cs typeface="Arial" pitchFamily="34" charset="0"/>
              </a:rPr>
              <a:t>, než lišku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dohonil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? 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Pes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za jednu jednotku času udělá 2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skoky</a:t>
            </a:r>
          </a:p>
          <a:p>
            <a:pPr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o délce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2 m: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 2 . 2 =  4 m</a:t>
            </a:r>
          </a:p>
          <a:p>
            <a:pPr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 </a:t>
            </a: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1176297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Liška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za jednu jednotku času udělá 3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skoky</a:t>
            </a:r>
          </a:p>
          <a:p>
            <a:pPr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o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délce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1 m: 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3 . 1 = 3 m</a:t>
            </a:r>
          </a:p>
          <a:p>
            <a:pPr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 </a:t>
            </a: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336398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Aby pes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urazil 30m a lišku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dohonil,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potřebuje 30 jednotek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času:  </a:t>
            </a:r>
          </a:p>
          <a:p>
            <a:pPr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30 . 4 = 120 m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Jednotkou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času je myšlena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doba,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za kterou pes udělá 2 skoky a liška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3 skoky.</a:t>
            </a: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3610592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3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Další možnost výpočtu:</a:t>
            </a:r>
          </a:p>
          <a:p>
            <a:pPr>
              <a:buNone/>
            </a:pPr>
            <a:endParaRPr lang="cs-CZ" sz="43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3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300" i="1" dirty="0" smtClean="0">
                <a:latin typeface="Arial" pitchFamily="34" charset="0"/>
                <a:cs typeface="Arial" pitchFamily="34" charset="0"/>
              </a:rPr>
              <a:t>   Pes </a:t>
            </a:r>
            <a:r>
              <a:rPr lang="cs-CZ" sz="4300" i="1" dirty="0">
                <a:latin typeface="Arial" pitchFamily="34" charset="0"/>
                <a:cs typeface="Arial" pitchFamily="34" charset="0"/>
              </a:rPr>
              <a:t>překoná dvěma skoky </a:t>
            </a:r>
            <a:r>
              <a:rPr lang="cs-CZ" sz="4300" i="1" dirty="0" smtClean="0">
                <a:latin typeface="Arial" pitchFamily="34" charset="0"/>
                <a:cs typeface="Arial" pitchFamily="34" charset="0"/>
              </a:rPr>
              <a:t>vzdálenost:</a:t>
            </a:r>
          </a:p>
          <a:p>
            <a:pPr>
              <a:buNone/>
            </a:pPr>
            <a:endParaRPr lang="cs-CZ" sz="4300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300" i="1" dirty="0" smtClean="0">
                <a:latin typeface="Arial" pitchFamily="34" charset="0"/>
                <a:cs typeface="Arial" pitchFamily="34" charset="0"/>
              </a:rPr>
              <a:t>   2 . 2 = 4 m</a:t>
            </a:r>
          </a:p>
          <a:p>
            <a:pPr>
              <a:buNone/>
            </a:pPr>
            <a:r>
              <a:rPr lang="cs-CZ" sz="4300" i="1" dirty="0">
                <a:latin typeface="Arial" pitchFamily="34" charset="0"/>
                <a:cs typeface="Arial" pitchFamily="34" charset="0"/>
              </a:rPr>
              <a:t/>
            </a:r>
            <a:br>
              <a:rPr lang="cs-CZ" sz="4300" i="1" dirty="0">
                <a:latin typeface="Arial" pitchFamily="34" charset="0"/>
                <a:cs typeface="Arial" pitchFamily="34" charset="0"/>
              </a:rPr>
            </a:br>
            <a:endParaRPr lang="cs-CZ" sz="43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62866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Další možnost výpočtu: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Liška </a:t>
            </a:r>
            <a:r>
              <a:rPr lang="cs-CZ" sz="3500" i="1" dirty="0">
                <a:latin typeface="Arial" pitchFamily="34" charset="0"/>
                <a:cs typeface="Arial" pitchFamily="34" charset="0"/>
              </a:rPr>
              <a:t>třemi skoky překoná 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vzdálenost:</a:t>
            </a:r>
          </a:p>
          <a:p>
            <a:pPr>
              <a:buNone/>
            </a:pPr>
            <a:endParaRPr lang="cs-CZ" sz="3500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5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500" i="1" dirty="0" smtClean="0">
                <a:latin typeface="Arial" pitchFamily="34" charset="0"/>
                <a:cs typeface="Arial" pitchFamily="34" charset="0"/>
              </a:rPr>
              <a:t>    3 . 1 = 3 m</a:t>
            </a:r>
            <a:r>
              <a:rPr lang="cs-CZ" sz="3500" i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500" i="1" dirty="0">
                <a:latin typeface="Arial" pitchFamily="34" charset="0"/>
                <a:cs typeface="Arial" pitchFamily="34" charset="0"/>
              </a:rPr>
            </a:br>
            <a:endParaRPr lang="cs-CZ" sz="35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82190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4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Další možnost výpočtu:</a:t>
            </a:r>
          </a:p>
          <a:p>
            <a:pPr>
              <a:buNone/>
            </a:pPr>
            <a:endParaRPr lang="cs-CZ" sz="48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    Po každých dvou skocích, které pes udělá, se k lišce přiblíží:</a:t>
            </a:r>
          </a:p>
          <a:p>
            <a:pPr>
              <a:buNone/>
            </a:pPr>
            <a:endParaRPr lang="cs-CZ" sz="48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  4 – 3 = 1m</a:t>
            </a:r>
            <a:br>
              <a:rPr lang="cs-CZ" sz="4800" i="1" dirty="0" smtClean="0">
                <a:latin typeface="Arial" pitchFamily="34" charset="0"/>
                <a:cs typeface="Arial" pitchFamily="34" charset="0"/>
              </a:rPr>
            </a:br>
            <a:endParaRPr lang="cs-CZ" sz="48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sz="39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900" i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39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82190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2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Další možnost výpočtu:</a:t>
            </a:r>
          </a:p>
          <a:p>
            <a:pPr>
              <a:buNone/>
            </a:pPr>
            <a:endParaRPr lang="cs-CZ" sz="12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 Pes tedy tyto dva skoky musí zopakovat</a:t>
            </a:r>
          </a:p>
          <a:p>
            <a:pPr>
              <a:buNone/>
            </a:pPr>
            <a:r>
              <a:rPr lang="cs-CZ" sz="1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30krát, aby ji dohonil:</a:t>
            </a: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 30 . 2 = 60 m</a:t>
            </a: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</a:t>
            </a:r>
            <a:br>
              <a:rPr lang="cs-CZ" sz="12000" i="1" dirty="0" smtClean="0">
                <a:latin typeface="Arial" pitchFamily="34" charset="0"/>
                <a:cs typeface="Arial" pitchFamily="34" charset="0"/>
              </a:rPr>
            </a:br>
            <a:endParaRPr lang="cs-CZ" sz="120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9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sz="92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92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467555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2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Další možnost výpočtu:</a:t>
            </a: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Každý skok má dva metry: </a:t>
            </a: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60 . 2 = 120m</a:t>
            </a:r>
            <a:br>
              <a:rPr lang="cs-CZ" sz="12000" i="1" dirty="0" smtClean="0">
                <a:latin typeface="Arial" pitchFamily="34" charset="0"/>
                <a:cs typeface="Arial" pitchFamily="34" charset="0"/>
              </a:rPr>
            </a:br>
            <a:endParaRPr lang="cs-CZ" sz="120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9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sz="92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92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0745830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2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Vysvětlení:</a:t>
            </a:r>
          </a:p>
          <a:p>
            <a:pPr>
              <a:buNone/>
            </a:pPr>
            <a:endParaRPr lang="cs-CZ" sz="12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 jednotku času udělá liška 3 skoky = 3 m,</a:t>
            </a:r>
          </a:p>
          <a:p>
            <a:pPr>
              <a:buNone/>
            </a:pPr>
            <a:r>
              <a:rPr lang="cs-CZ" sz="12000" i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120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 30 jednotek času urazí liška:</a:t>
            </a:r>
          </a:p>
          <a:p>
            <a:pPr>
              <a:buNone/>
            </a:pPr>
            <a:r>
              <a:rPr lang="cs-CZ" sz="120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30 . 3 = 90 m</a:t>
            </a:r>
          </a:p>
          <a:p>
            <a:pPr>
              <a:buNone/>
            </a:pPr>
            <a:endParaRPr lang="cs-CZ" sz="12000" i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Liška má před psem náskok 30 m:</a:t>
            </a:r>
          </a:p>
          <a:p>
            <a:pPr>
              <a:buNone/>
            </a:pPr>
            <a:r>
              <a:rPr lang="cs-CZ" sz="120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90 + 30 = 120 m</a:t>
            </a: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</a:t>
            </a:r>
            <a:br>
              <a:rPr lang="cs-CZ" sz="12000" i="1" dirty="0" smtClean="0">
                <a:latin typeface="Arial" pitchFamily="34" charset="0"/>
                <a:cs typeface="Arial" pitchFamily="34" charset="0"/>
              </a:rPr>
            </a:br>
            <a:endParaRPr lang="cs-CZ" sz="120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9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sz="92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92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6661969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2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12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dpověď: </a:t>
            </a: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 Aby pes lišku dohonil, musí překonat vzdálenost 120 m.</a:t>
            </a:r>
          </a:p>
          <a:p>
            <a:pPr>
              <a:buNone/>
            </a:pP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 (Za stejný čas liška urazí také 120 m).</a:t>
            </a:r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0" i="1" dirty="0" smtClean="0">
                <a:latin typeface="Arial" pitchFamily="34" charset="0"/>
                <a:cs typeface="Arial" pitchFamily="34" charset="0"/>
              </a:rPr>
            </a:br>
            <a:endParaRPr lang="cs-CZ" sz="120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9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sz="92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9200" i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9200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087810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http://www.gym-rce.cz/cz/dokumenty/prijimaci-zkousky-vzory/</a:t>
            </a:r>
            <a:endParaRPr lang="cs-CZ" sz="19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Tato úloha patří mezi logicky náročnější, je příkladem z přijímacích zkoušek na víceleté gymnázium, proto je zařazena do učiva 5. ročníku.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 žáků, pokud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Další možností je grafické znázornění slovní úlohy na tabuli.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576</TotalTime>
  <Words>495</Words>
  <Application>Microsoft Office PowerPoint</Application>
  <PresentationFormat>Předvádění na obrazovce (4:3)</PresentationFormat>
  <Paragraphs>158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  Název školy:  ZŠ Štětí, Ostrovní 300 Autor:  Mgr. Ilona Stieranková Název materiálu:  VY_32_INOVACE_ M.5.A.20_pocetni_algoritmy_slovni_uloha_10 Název: Početní algoritmy-slovní úloha 10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83</cp:revision>
  <dcterms:created xsi:type="dcterms:W3CDTF">2011-11-06T14:13:52Z</dcterms:created>
  <dcterms:modified xsi:type="dcterms:W3CDTF">2013-03-02T17:06:23Z</dcterms:modified>
</cp:coreProperties>
</file>