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9" r:id="rId2"/>
    <p:sldId id="272" r:id="rId3"/>
    <p:sldId id="263" r:id="rId4"/>
    <p:sldId id="261" r:id="rId5"/>
    <p:sldId id="257" r:id="rId6"/>
    <p:sldId id="262" r:id="rId7"/>
    <p:sldId id="271" r:id="rId8"/>
    <p:sldId id="269" r:id="rId9"/>
    <p:sldId id="270" r:id="rId10"/>
    <p:sldId id="266" r:id="rId11"/>
    <p:sldId id="264" r:id="rId12"/>
    <p:sldId id="267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7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VY_32_INOVACE_15_RODINA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RODINA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60282C-D885-41FF-BD09-8001A56CAB3D}" type="presOf" srcId="{019433A1-1324-4DE1-9E6F-32B851095F74}" destId="{A3817367-F2BC-482F-8832-FA00B51DCCF3}" srcOrd="0" destOrd="0" presId="urn:microsoft.com/office/officeart/2005/8/layout/target3"/>
    <dgm:cxn modelId="{B3B0A219-06D8-479C-8650-7BFFB860E3DF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5323D4C-698B-4BB3-9BE2-A35C66726D87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4104003-639D-4AFD-BCCB-8CF05CB15619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1614E59-CCF1-4061-80B2-B315E7A49BF0}" type="presOf" srcId="{FBBFC3EA-9D9D-4F3A-BEA6-9C2C0E46BF20}" destId="{643EA938-EDE0-4533-ACCC-D2BD6F3A527C}" srcOrd="0" destOrd="0" presId="urn:microsoft.com/office/officeart/2005/8/layout/target3"/>
    <dgm:cxn modelId="{7C810F7B-F96B-41CA-AB29-57CFF44EF342}" type="presOf" srcId="{EBC41103-E2E5-4D48-9B4B-425520D3D098}" destId="{F969C235-9271-4D34-B740-D627A121CAD0}" srcOrd="1" destOrd="0" presId="urn:microsoft.com/office/officeart/2005/8/layout/target3"/>
    <dgm:cxn modelId="{F50FE056-30A1-4DF1-841A-D3DCCD6701F7}" type="presOf" srcId="{DAEA276B-ECF9-46F6-A7D3-4693B2D32BC4}" destId="{CDED6FE3-AD8F-4ACC-B6B8-710EDDD97598}" srcOrd="0" destOrd="0" presId="urn:microsoft.com/office/officeart/2005/8/layout/target3"/>
    <dgm:cxn modelId="{B8B0450A-F87B-4804-9641-BD72F629BFD4}" type="presOf" srcId="{C73C7642-F245-4585-8F88-243F9FAEF6CA}" destId="{97289DF2-90F4-4EC2-A9FC-633B00BAB610}" srcOrd="0" destOrd="0" presId="urn:microsoft.com/office/officeart/2005/8/layout/target3"/>
    <dgm:cxn modelId="{8190470F-B458-4DD4-9866-FA1480637220}" type="presOf" srcId="{445C7998-7549-48B0-BD68-D4F0167F02E5}" destId="{BC35EE03-4121-4EF9-923D-7CB6D30D358D}" srcOrd="0" destOrd="0" presId="urn:microsoft.com/office/officeart/2005/8/layout/target3"/>
    <dgm:cxn modelId="{B0193CFC-2B0E-402B-8C62-A7EFDF5392FD}" type="presOf" srcId="{FBBFC3EA-9D9D-4F3A-BEA6-9C2C0E46BF20}" destId="{832BF48F-0145-4429-9E02-8FCA946CCE9E}" srcOrd="1" destOrd="0" presId="urn:microsoft.com/office/officeart/2005/8/layout/target3"/>
    <dgm:cxn modelId="{E4E468CB-62DF-45F3-B434-7A1C401CE186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855D9AB-83DC-469F-B0C8-1CAA49EFE2F7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FF70F87-D983-4B87-9972-65AB74F94F12}" type="presOf" srcId="{445C7998-7549-48B0-BD68-D4F0167F02E5}" destId="{4D19AB04-24FA-40C2-B203-52AE3D15E171}" srcOrd="1" destOrd="0" presId="urn:microsoft.com/office/officeart/2005/8/layout/target3"/>
    <dgm:cxn modelId="{2F4D3B78-C30E-4E4E-A8E1-0346873DF017}" type="presParOf" srcId="{71045F8C-00FA-488E-A7BD-E2E6753D979D}" destId="{3577EC6B-C980-4F34-8C69-4365E7B8FC8C}" srcOrd="0" destOrd="0" presId="urn:microsoft.com/office/officeart/2005/8/layout/target3"/>
    <dgm:cxn modelId="{304DDDDA-6416-4DDB-9BFE-6C099E78B318}" type="presParOf" srcId="{71045F8C-00FA-488E-A7BD-E2E6753D979D}" destId="{6940EB87-DC1D-4BC3-9408-9AC2E1FFC039}" srcOrd="1" destOrd="0" presId="urn:microsoft.com/office/officeart/2005/8/layout/target3"/>
    <dgm:cxn modelId="{6F90FA7B-7E44-4A9C-9CBB-1B3E0D3B2D8C}" type="presParOf" srcId="{71045F8C-00FA-488E-A7BD-E2E6753D979D}" destId="{BC35EE03-4121-4EF9-923D-7CB6D30D358D}" srcOrd="2" destOrd="0" presId="urn:microsoft.com/office/officeart/2005/8/layout/target3"/>
    <dgm:cxn modelId="{BA0B47E6-FA2A-4947-835D-C4166341A690}" type="presParOf" srcId="{71045F8C-00FA-488E-A7BD-E2E6753D979D}" destId="{C95EEA27-3CBF-4645-A92D-9D8AF5C1CBFC}" srcOrd="3" destOrd="0" presId="urn:microsoft.com/office/officeart/2005/8/layout/target3"/>
    <dgm:cxn modelId="{9D47F7C0-94E9-43AC-BA12-842A39F7F428}" type="presParOf" srcId="{71045F8C-00FA-488E-A7BD-E2E6753D979D}" destId="{851BB866-B6AE-4566-893F-4C635BA974FC}" srcOrd="4" destOrd="0" presId="urn:microsoft.com/office/officeart/2005/8/layout/target3"/>
    <dgm:cxn modelId="{F212C444-FCAF-4B4C-B808-FA258C723DA1}" type="presParOf" srcId="{71045F8C-00FA-488E-A7BD-E2E6753D979D}" destId="{643EA938-EDE0-4533-ACCC-D2BD6F3A527C}" srcOrd="5" destOrd="0" presId="urn:microsoft.com/office/officeart/2005/8/layout/target3"/>
    <dgm:cxn modelId="{169214E6-E201-43EC-A8BE-0C9AEE878B8B}" type="presParOf" srcId="{71045F8C-00FA-488E-A7BD-E2E6753D979D}" destId="{92F31B18-D66D-4CC7-89B9-378928DE877D}" srcOrd="6" destOrd="0" presId="urn:microsoft.com/office/officeart/2005/8/layout/target3"/>
    <dgm:cxn modelId="{1A2743FD-E386-4994-BA59-4F59A5FC0D6B}" type="presParOf" srcId="{71045F8C-00FA-488E-A7BD-E2E6753D979D}" destId="{902074E1-B931-4618-97F1-FADBE82E9C3C}" srcOrd="7" destOrd="0" presId="urn:microsoft.com/office/officeart/2005/8/layout/target3"/>
    <dgm:cxn modelId="{07DA031A-660F-4269-8928-4A76EF243D8F}" type="presParOf" srcId="{71045F8C-00FA-488E-A7BD-E2E6753D979D}" destId="{A3817367-F2BC-482F-8832-FA00B51DCCF3}" srcOrd="8" destOrd="0" presId="urn:microsoft.com/office/officeart/2005/8/layout/target3"/>
    <dgm:cxn modelId="{8BCD262B-6485-4419-ADBD-874CF9F2E925}" type="presParOf" srcId="{71045F8C-00FA-488E-A7BD-E2E6753D979D}" destId="{626ABFF6-56C8-4386-B662-68EC364EED9D}" srcOrd="9" destOrd="0" presId="urn:microsoft.com/office/officeart/2005/8/layout/target3"/>
    <dgm:cxn modelId="{D6A2FA1D-DE8D-4ADF-9C01-9013CD7E1BE3}" type="presParOf" srcId="{71045F8C-00FA-488E-A7BD-E2E6753D979D}" destId="{6DB11F1C-D028-4800-9625-6611CA9DE6D4}" srcOrd="10" destOrd="0" presId="urn:microsoft.com/office/officeart/2005/8/layout/target3"/>
    <dgm:cxn modelId="{93192D2E-7A10-4FB7-958E-16C8CF8557AE}" type="presParOf" srcId="{71045F8C-00FA-488E-A7BD-E2E6753D979D}" destId="{CDED6FE3-AD8F-4ACC-B6B8-710EDDD97598}" srcOrd="11" destOrd="0" presId="urn:microsoft.com/office/officeart/2005/8/layout/target3"/>
    <dgm:cxn modelId="{A25F1AD2-F612-4292-BADE-E21BD0DCF091}" type="presParOf" srcId="{71045F8C-00FA-488E-A7BD-E2E6753D979D}" destId="{397AC6D7-84A6-4150-958F-83C92D9ACF38}" srcOrd="12" destOrd="0" presId="urn:microsoft.com/office/officeart/2005/8/layout/target3"/>
    <dgm:cxn modelId="{E5DE14F8-C211-455A-9A0E-416363BB01FA}" type="presParOf" srcId="{71045F8C-00FA-488E-A7BD-E2E6753D979D}" destId="{D7419528-33A6-416D-9E64-B3F7915C5149}" srcOrd="13" destOrd="0" presId="urn:microsoft.com/office/officeart/2005/8/layout/target3"/>
    <dgm:cxn modelId="{8D9E0055-09A5-4D1A-A9F0-D3366549785A}" type="presParOf" srcId="{71045F8C-00FA-488E-A7BD-E2E6753D979D}" destId="{97289DF2-90F4-4EC2-A9FC-633B00BAB610}" srcOrd="14" destOrd="0" presId="urn:microsoft.com/office/officeart/2005/8/layout/target3"/>
    <dgm:cxn modelId="{C5F2A755-1DAE-4DB6-9520-7F71932BA32E}" type="presParOf" srcId="{71045F8C-00FA-488E-A7BD-E2E6753D979D}" destId="{234EBA9D-95B4-4C20-A84E-6F65F1085DC6}" srcOrd="15" destOrd="0" presId="urn:microsoft.com/office/officeart/2005/8/layout/target3"/>
    <dgm:cxn modelId="{1F509861-A623-4530-868E-406A760AF39D}" type="presParOf" srcId="{71045F8C-00FA-488E-A7BD-E2E6753D979D}" destId="{12255512-213F-41DF-90A6-8B4CD74A2B52}" srcOrd="16" destOrd="0" presId="urn:microsoft.com/office/officeart/2005/8/layout/target3"/>
    <dgm:cxn modelId="{AAEB7E9D-2F6D-44C2-9BB1-8B509B4DAC24}" type="presParOf" srcId="{71045F8C-00FA-488E-A7BD-E2E6753D979D}" destId="{50C2F88D-8688-44C2-A854-691F34009D3B}" srcOrd="17" destOrd="0" presId="urn:microsoft.com/office/officeart/2005/8/layout/target3"/>
    <dgm:cxn modelId="{966AA93B-97EC-42B1-A56C-A07A021AA2C0}" type="presParOf" srcId="{71045F8C-00FA-488E-A7BD-E2E6753D979D}" destId="{4D19AB04-24FA-40C2-B203-52AE3D15E171}" srcOrd="18" destOrd="0" presId="urn:microsoft.com/office/officeart/2005/8/layout/target3"/>
    <dgm:cxn modelId="{7F23B068-0D73-4D81-89ED-56A533405108}" type="presParOf" srcId="{71045F8C-00FA-488E-A7BD-E2E6753D979D}" destId="{832BF48F-0145-4429-9E02-8FCA946CCE9E}" srcOrd="19" destOrd="0" presId="urn:microsoft.com/office/officeart/2005/8/layout/target3"/>
    <dgm:cxn modelId="{C7E1E416-C799-4929-945A-3D352664E436}" type="presParOf" srcId="{71045F8C-00FA-488E-A7BD-E2E6753D979D}" destId="{E7297F21-D4FD-4A41-AE58-814D01A6B5E7}" srcOrd="20" destOrd="0" presId="urn:microsoft.com/office/officeart/2005/8/layout/target3"/>
    <dgm:cxn modelId="{F1AB9EE8-6D69-4023-BD1B-F37F112B890C}" type="presParOf" srcId="{71045F8C-00FA-488E-A7BD-E2E6753D979D}" destId="{F69A1436-182C-465B-AD7F-FE48E0C090C1}" srcOrd="21" destOrd="0" presId="urn:microsoft.com/office/officeart/2005/8/layout/target3"/>
    <dgm:cxn modelId="{60686317-850A-4773-95CF-3E8CF43CC4E2}" type="presParOf" srcId="{71045F8C-00FA-488E-A7BD-E2E6753D979D}" destId="{AA41A67C-3D3F-4AE9-9E0F-5D7F7BB2E741}" srcOrd="22" destOrd="0" presId="urn:microsoft.com/office/officeart/2005/8/layout/target3"/>
    <dgm:cxn modelId="{AFD36DE3-5932-4BF8-95EE-C60B0551B02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VY_32_INOVACE_15_RODINA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RODINA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4AB19-523F-40A0-AD74-ED1F606A829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5CC5F-6E1C-4D76-9CF3-243CD69E2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768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649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916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604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718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9984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24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692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545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869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27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434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33AE3E-3634-4973-993E-624DAF64E5A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BBBD96-1AAA-495F-A307-FBA0637FCC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6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8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51951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666887"/>
              </p:ext>
            </p:extLst>
          </p:nvPr>
        </p:nvGraphicFramePr>
        <p:xfrm>
          <a:off x="1115616" y="1916832"/>
          <a:ext cx="6840760" cy="274631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8232"/>
                <a:gridCol w="475252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samostatná práce, možný tisk některých stran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žlutá, zelená a modrá pastelka, vytisknutý list č. 6, pero, sešit</a:t>
                      </a:r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               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6. strana je určena </a:t>
                      </a:r>
                      <a:r>
                        <a:rPr lang="cs-CZ" baseline="0" smtClean="0"/>
                        <a:t>k samostatné práci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70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36704" y="367833"/>
            <a:ext cx="5400600" cy="17275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351602" y="367833"/>
            <a:ext cx="4570803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0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RODINA</a:t>
            </a:r>
            <a:endParaRPr lang="cs-CZ" sz="10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9" name="Picture 5" descr="C:\Users\Uzlíková\AppData\Local\Microsoft\Windows\Temporary Internet Files\Content.IE5\A9R68WY4\MP9003863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751" y="2420888"/>
            <a:ext cx="6138506" cy="410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54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1650" y="548680"/>
            <a:ext cx="4896544" cy="646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220768" y="561726"/>
            <a:ext cx="7526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ETAPY LIDSKÉHO ŽIVOTA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92851" y="1496334"/>
            <a:ext cx="4574143" cy="646332"/>
          </a:xfrm>
          <a:prstGeom prst="rect">
            <a:avLst/>
          </a:prstGeom>
          <a:solidFill>
            <a:srgbClr val="FFE79B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68948" y="1588667"/>
            <a:ext cx="4677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UTVOŘ DVOJICE SLOVO + OBRÁZEK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7" name="Picture 24" descr="C:\Users\Uzlíková\AppData\Local\Microsoft\Windows\Temporary Internet Files\Content.IE5\KLJ41I51\MP9004423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5622" y="4505577"/>
            <a:ext cx="560074" cy="861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0" descr="C:\Users\Uzlíková\AppData\Local\Microsoft\Windows\Temporary Internet Files\Content.IE5\GFOPX8EN\MP9004422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229" y="4516835"/>
            <a:ext cx="483971" cy="72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Uzlíková\AppData\Local\Microsoft\Windows\Temporary Internet Files\Content.IE5\KLJ41I51\MP9003999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996" y="2461235"/>
            <a:ext cx="862534" cy="574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zlíková\AppData\Local\Microsoft\Windows\Temporary Internet Files\Content.IE5\AN5B4D4D\MP9004482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463" y="3414391"/>
            <a:ext cx="493719" cy="740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zlíková\AppData\Local\Microsoft\Windows\Temporary Internet Files\Content.IE5\U5BWUOGB\MP9004394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26" y="3429000"/>
            <a:ext cx="486054" cy="72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C:\Users\Uzlíková\AppData\Local\Microsoft\Windows\Temporary Internet Files\Content.IE5\U5BWUOGB\MC9003329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207" y="5665057"/>
            <a:ext cx="906628" cy="61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Uzlíková\AppData\Local\Microsoft\Windows\Temporary Internet Files\Content.IE5\KLJ41I51\MP90043089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931" y="2431326"/>
            <a:ext cx="528106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Uzlíková\AppData\Local\Microsoft\Windows\Temporary Internet Files\Content.IE5\AN5B4D4D\MC9003609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98" y="1036620"/>
            <a:ext cx="782726" cy="919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3549325" y="2825021"/>
            <a:ext cx="1630999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555260" y="4275236"/>
            <a:ext cx="1613307" cy="36987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76365" y="3362418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555260" y="3791985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484037" y="4808305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074865" y="5864054"/>
            <a:ext cx="906959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87880" y="2334644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744360" y="5331537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3555260" y="6228112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425149" y="2610683"/>
            <a:ext cx="187934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</a:p>
          <a:p>
            <a:r>
              <a:rPr lang="cs-CZ" dirty="0" smtClean="0"/>
              <a:t> NOVOROZENEC</a:t>
            </a:r>
          </a:p>
          <a:p>
            <a:endParaRPr lang="cs-CZ" dirty="0"/>
          </a:p>
          <a:p>
            <a:r>
              <a:rPr lang="cs-CZ" dirty="0" smtClean="0"/>
              <a:t>        KOJENEC</a:t>
            </a:r>
          </a:p>
          <a:p>
            <a:r>
              <a:rPr lang="cs-CZ" dirty="0" smtClean="0"/>
              <a:t>   BATOLE</a:t>
            </a:r>
          </a:p>
          <a:p>
            <a:endParaRPr lang="cs-CZ" dirty="0"/>
          </a:p>
          <a:p>
            <a:r>
              <a:rPr lang="cs-CZ" dirty="0" smtClean="0"/>
              <a:t>     PŘEDŠKOLÁK</a:t>
            </a:r>
          </a:p>
          <a:p>
            <a:endParaRPr lang="cs-CZ" dirty="0"/>
          </a:p>
          <a:p>
            <a:r>
              <a:rPr lang="cs-CZ" dirty="0" smtClean="0"/>
              <a:t>ŠKOLÁK</a:t>
            </a:r>
          </a:p>
          <a:p>
            <a:endParaRPr lang="cs-CZ" dirty="0"/>
          </a:p>
          <a:p>
            <a:r>
              <a:rPr lang="cs-CZ" dirty="0" smtClean="0"/>
              <a:t>      DOSPĚLOST</a:t>
            </a:r>
          </a:p>
          <a:p>
            <a:endParaRPr lang="cs-CZ" dirty="0" smtClean="0"/>
          </a:p>
          <a:p>
            <a:r>
              <a:rPr lang="cs-CZ" dirty="0" smtClean="0"/>
              <a:t>             STÁŘÍ</a:t>
            </a:r>
          </a:p>
          <a:p>
            <a:r>
              <a:rPr lang="cs-CZ" dirty="0" smtClean="0"/>
              <a:t>    SMRT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00600" y="2236227"/>
            <a:ext cx="10765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   ?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36" name="Picture 12" descr="C:\Users\Uzlíková\AppData\Local\Microsoft\Windows\Temporary Internet Files\Content.IE5\GFOPX8EN\MP90038636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593" y="5657922"/>
            <a:ext cx="579692" cy="87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9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700074"/>
            <a:ext cx="6624736" cy="15631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1" name="Picture 17" descr="C:\Users\Uzlíková\AppData\Local\Microsoft\Windows\Temporary Internet Files\Content.IE5\KLJ41I51\MP9004482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590" y="3140968"/>
            <a:ext cx="789608" cy="118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Uzlíková\AppData\Local\Microsoft\Windows\Temporary Internet Files\Content.IE5\KLJ41I51\MP900442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245" y="3147537"/>
            <a:ext cx="883383" cy="1177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61067" y="693566"/>
            <a:ext cx="67569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Přiřaď k obrázku správný název osoby.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Nad obrázek označ zeleným     děti                              a modrým rodiče a žlutým prarodiče.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076" name="Picture 4" descr="C:\Users\Uzlíková\AppData\Local\Microsoft\Windows\Temporary Internet Files\Content.IE5\AN5B4D4D\MP9004484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84" y="3161169"/>
            <a:ext cx="1359644" cy="110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líková\AppData\Local\Microsoft\Windows\Temporary Internet Files\Content.IE5\A9R68WY4\MP9004485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140968"/>
            <a:ext cx="763691" cy="114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líková\AppData\Local\Microsoft\Windows\Temporary Internet Files\Content.IE5\X23NRNFV\MP9002160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140968"/>
            <a:ext cx="843937" cy="12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Uzlíková\AppData\Local\Microsoft\Windows\Temporary Internet Files\Content.IE5\AN5B4D4D\MP90044233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616" y="3147537"/>
            <a:ext cx="893207" cy="119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160845" y="1388869"/>
            <a:ext cx="216024" cy="216663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452320" y="5193196"/>
            <a:ext cx="1059962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934978" y="5236787"/>
            <a:ext cx="921650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431256" y="6073209"/>
            <a:ext cx="1083978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807298" y="5225734"/>
            <a:ext cx="986307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563888" y="6035708"/>
            <a:ext cx="503136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5915203" y="6038056"/>
            <a:ext cx="778451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0101" y="5236787"/>
            <a:ext cx="88554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MÁMA         DĚDEČEK                        TÁTA             DCERA             VNUK           BABIČKA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DCERA            SYN                             </a:t>
            </a:r>
            <a:r>
              <a:rPr lang="cs-CZ" dirty="0" err="1" smtClean="0"/>
              <a:t>SYN</a:t>
            </a:r>
            <a:r>
              <a:rPr lang="cs-CZ" dirty="0" smtClean="0"/>
              <a:t>           VNUČKA              TÁTA                   MÁMA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3857590" y="5215942"/>
            <a:ext cx="714410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351616" y="5215942"/>
            <a:ext cx="684076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1606083" y="6038056"/>
            <a:ext cx="589653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7452320" y="6085072"/>
            <a:ext cx="765714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10683" y="6085072"/>
            <a:ext cx="920957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83568" y="5236787"/>
            <a:ext cx="777499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50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55636"/>
            <a:ext cx="8357329" cy="6048672"/>
          </a:xfrm>
          <a:prstGeom prst="rect">
            <a:avLst/>
          </a:prstGeom>
          <a:solidFill>
            <a:schemeClr val="bg2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23973" y="426987"/>
            <a:ext cx="7992888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Přečti si dopis.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Do textu doplň chybějící slova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Napiš podobný dopis o své rodině</a:t>
            </a: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          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48109" y="1772816"/>
            <a:ext cx="5544616" cy="3046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001950" y="1772816"/>
            <a:ext cx="552237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Milá </a:t>
            </a:r>
            <a:r>
              <a:rPr lang="cs-CZ" sz="2400" dirty="0" smtClean="0"/>
              <a:t>Olo,</a:t>
            </a:r>
          </a:p>
          <a:p>
            <a:r>
              <a:rPr lang="cs-CZ" sz="2400" dirty="0" smtClean="0"/>
              <a:t>         dnes Ti napíšu něco o naší rodině. Nejstarší </a:t>
            </a:r>
            <a:r>
              <a:rPr lang="cs-CZ" sz="2400" dirty="0"/>
              <a:t>z nás se jmenuje Luboš  </a:t>
            </a:r>
            <a:r>
              <a:rPr lang="cs-CZ" sz="2400" dirty="0" smtClean="0"/>
              <a:t>a z rodiny nejmladší  je </a:t>
            </a:r>
            <a:r>
              <a:rPr lang="cs-CZ" sz="2400" dirty="0"/>
              <a:t>Ota</a:t>
            </a:r>
            <a:r>
              <a:rPr lang="cs-CZ" sz="2400" dirty="0" smtClean="0"/>
              <a:t>. Starší </a:t>
            </a:r>
            <a:r>
              <a:rPr lang="cs-CZ" sz="2400" dirty="0"/>
              <a:t>než já je i Jana.</a:t>
            </a:r>
          </a:p>
          <a:p>
            <a:r>
              <a:rPr lang="cs-CZ" sz="2400" dirty="0"/>
              <a:t>To je pěkná hádanka, viď? Dokážeš </a:t>
            </a:r>
            <a:r>
              <a:rPr lang="cs-CZ" sz="2400" dirty="0" smtClean="0"/>
              <a:t> ji vyluštit? Napiš i Ty </a:t>
            </a:r>
            <a:r>
              <a:rPr lang="cs-CZ" sz="2400" dirty="0"/>
              <a:t>o své rodině</a:t>
            </a:r>
            <a:r>
              <a:rPr lang="cs-CZ" sz="2400" dirty="0" smtClean="0"/>
              <a:t>.</a:t>
            </a: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                           </a:t>
            </a:r>
          </a:p>
          <a:p>
            <a:endParaRPr lang="cs-CZ" sz="2400" dirty="0" smtClean="0"/>
          </a:p>
          <a:p>
            <a:pPr algn="ctr"/>
            <a:r>
              <a:rPr lang="cs-CZ" sz="2400" dirty="0" smtClean="0"/>
              <a:t>                                                Tvoje  Jitka              </a:t>
            </a:r>
            <a:r>
              <a:rPr lang="cs-CZ" dirty="0" smtClean="0"/>
              <a:t>                                                                                            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611560" y="5209743"/>
            <a:ext cx="7913805" cy="10995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209745"/>
            <a:ext cx="78864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Luboš je _______________, Jana je __________________,    Ota je ________________ a Jitka je ____________________ 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9737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líková\AppData\Local\Microsoft\Windows\Temporary Internet Files\Content.IE5\A9R68WY4\MP9003863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06751"/>
            <a:ext cx="5373509" cy="3591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871700" y="548680"/>
            <a:ext cx="5400600" cy="102190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A to je naše fotografie. Ukaž a pojmenuj členy naší rodiny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79512" y="3284984"/>
            <a:ext cx="3244049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92937" y="5013176"/>
            <a:ext cx="285305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6588224" y="3645024"/>
            <a:ext cx="2232248" cy="929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968044" y="4792506"/>
            <a:ext cx="3995936" cy="464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7447625" y="3256709"/>
            <a:ext cx="1372847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209689" y="2896669"/>
            <a:ext cx="1691680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7434546" y="4399545"/>
            <a:ext cx="1529434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434546" y="4427820"/>
            <a:ext cx="1529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92938" y="4579565"/>
            <a:ext cx="1881002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771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2919" y="719627"/>
            <a:ext cx="4896544" cy="646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220768" y="719627"/>
            <a:ext cx="7526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ETAPY LIDSKÉHO ŽIVOTA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92851" y="1496334"/>
            <a:ext cx="4574143" cy="646332"/>
          </a:xfrm>
          <a:prstGeom prst="rect">
            <a:avLst/>
          </a:prstGeom>
          <a:solidFill>
            <a:srgbClr val="FFE79B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68948" y="1588667"/>
            <a:ext cx="4677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UTVOŘ DVOJICE SLOVO + OBRÁZEK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7" name="Picture 24" descr="C:\Users\Uzlíková\AppData\Local\Microsoft\Windows\Temporary Internet Files\Content.IE5\KLJ41I51\MP9004423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5622" y="4505577"/>
            <a:ext cx="560074" cy="861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0" descr="C:\Users\Uzlíková\AppData\Local\Microsoft\Windows\Temporary Internet Files\Content.IE5\GFOPX8EN\MP9004422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229" y="4516835"/>
            <a:ext cx="483971" cy="72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Uzlíková\AppData\Local\Microsoft\Windows\Temporary Internet Files\Content.IE5\KLJ41I51\MP9003999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996" y="2461235"/>
            <a:ext cx="862534" cy="574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zlíková\AppData\Local\Microsoft\Windows\Temporary Internet Files\Content.IE5\AN5B4D4D\MP9004482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463" y="3414391"/>
            <a:ext cx="493719" cy="740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Uzlíková\AppData\Local\Microsoft\Windows\Temporary Internet Files\Content.IE5\U5BWUOGB\MP9004394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26" y="3429000"/>
            <a:ext cx="486054" cy="72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C:\Users\Uzlíková\AppData\Local\Microsoft\Windows\Temporary Internet Files\Content.IE5\U5BWUOGB\MC9003329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207" y="5665057"/>
            <a:ext cx="906628" cy="61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Uzlíková\AppData\Local\Microsoft\Windows\Temporary Internet Files\Content.IE5\KLJ41I51\MP90043089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931" y="2431326"/>
            <a:ext cx="528106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Uzlíková\AppData\Local\Microsoft\Windows\Temporary Internet Files\Content.IE5\AN5B4D4D\MC9003609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98" y="1036620"/>
            <a:ext cx="782726" cy="919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3549325" y="2825021"/>
            <a:ext cx="1630999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555260" y="4275236"/>
            <a:ext cx="1613307" cy="36987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76365" y="3362418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555260" y="3791985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484037" y="4808305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141361" y="5821983"/>
            <a:ext cx="906959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787880" y="2334644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744360" y="5331537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3555260" y="6228112"/>
            <a:ext cx="1303960" cy="32638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412731" y="2610683"/>
            <a:ext cx="187934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</a:p>
          <a:p>
            <a:r>
              <a:rPr lang="cs-CZ" dirty="0" smtClean="0"/>
              <a:t> NOVOROZENEC</a:t>
            </a:r>
          </a:p>
          <a:p>
            <a:endParaRPr lang="cs-CZ" dirty="0"/>
          </a:p>
          <a:p>
            <a:r>
              <a:rPr lang="cs-CZ" dirty="0" smtClean="0"/>
              <a:t>        KOJENEC</a:t>
            </a:r>
          </a:p>
          <a:p>
            <a:r>
              <a:rPr lang="cs-CZ" dirty="0" smtClean="0"/>
              <a:t>   BATOLE</a:t>
            </a:r>
          </a:p>
          <a:p>
            <a:endParaRPr lang="cs-CZ" dirty="0"/>
          </a:p>
          <a:p>
            <a:r>
              <a:rPr lang="cs-CZ" dirty="0" smtClean="0"/>
              <a:t>     PŘEDŠKKOLÁK</a:t>
            </a:r>
          </a:p>
          <a:p>
            <a:endParaRPr lang="cs-CZ" dirty="0"/>
          </a:p>
          <a:p>
            <a:r>
              <a:rPr lang="cs-CZ" dirty="0" smtClean="0"/>
              <a:t>ŠKOLÁK</a:t>
            </a:r>
          </a:p>
          <a:p>
            <a:endParaRPr lang="cs-CZ" dirty="0"/>
          </a:p>
          <a:p>
            <a:r>
              <a:rPr lang="cs-CZ" dirty="0" smtClean="0"/>
              <a:t>      DOSPĚLOST</a:t>
            </a:r>
          </a:p>
          <a:p>
            <a:endParaRPr lang="cs-CZ" dirty="0" smtClean="0"/>
          </a:p>
          <a:p>
            <a:r>
              <a:rPr lang="cs-CZ" dirty="0" smtClean="0"/>
              <a:t>             STÁŘÍ</a:t>
            </a:r>
          </a:p>
          <a:p>
            <a:r>
              <a:rPr lang="cs-CZ" dirty="0" smtClean="0"/>
              <a:t>    SMRT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00600" y="2236227"/>
            <a:ext cx="10765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   ?</a:t>
            </a:r>
            <a:endParaRPr lang="cs-CZ" sz="2800" b="1" dirty="0">
              <a:solidFill>
                <a:srgbClr val="00B05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1696373" y="2799579"/>
            <a:ext cx="1852952" cy="166059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7" idx="3"/>
          </p:cNvCxnSpPr>
          <p:nvPr/>
        </p:nvCxnSpPr>
        <p:spPr>
          <a:xfrm flipH="1" flipV="1">
            <a:off x="1835696" y="4936264"/>
            <a:ext cx="2300321" cy="103397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5048320" y="4971498"/>
            <a:ext cx="839909" cy="5241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4859220" y="3855351"/>
            <a:ext cx="2245304" cy="9982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5180325" y="2748634"/>
            <a:ext cx="1336671" cy="7769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4859220" y="6185604"/>
            <a:ext cx="2429412" cy="2057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H="1" flipV="1">
            <a:off x="1002980" y="3855351"/>
            <a:ext cx="2409751" cy="108091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H="1" flipV="1">
            <a:off x="1504725" y="1608474"/>
            <a:ext cx="1979312" cy="137973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ravoúhlá spojnice 56"/>
          <p:cNvCxnSpPr/>
          <p:nvPr/>
        </p:nvCxnSpPr>
        <p:spPr>
          <a:xfrm rot="5400000" flipH="1" flipV="1">
            <a:off x="1195594" y="3641730"/>
            <a:ext cx="3080138" cy="792353"/>
          </a:xfrm>
          <a:prstGeom prst="bentConnector3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endCxn id="28" idx="1"/>
          </p:cNvCxnSpPr>
          <p:nvPr/>
        </p:nvCxnSpPr>
        <p:spPr>
          <a:xfrm>
            <a:off x="3131840" y="2497837"/>
            <a:ext cx="656040" cy="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0" name="Picture 12" descr="C:\Users\Uzlíková\AppData\Local\Microsoft\Windows\Temporary Internet Files\Content.IE5\GFOPX8EN\MP90038636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801" y="5577976"/>
            <a:ext cx="702294" cy="1058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6047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700074"/>
            <a:ext cx="6624736" cy="15631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1" name="Picture 17" descr="C:\Users\Uzlíková\AppData\Local\Microsoft\Windows\Temporary Internet Files\Content.IE5\KLJ41I51\MP9004482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590" y="3140968"/>
            <a:ext cx="789608" cy="1184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Uzlíková\AppData\Local\Microsoft\Windows\Temporary Internet Files\Content.IE5\KLJ41I51\MP900442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245" y="3147537"/>
            <a:ext cx="883383" cy="1177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61067" y="693566"/>
            <a:ext cx="67569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Přiřaď k obrázku správný název osoby.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Nad obrázek označ zeleným     děti                              a modrým rodiče a žlutým prarodiče.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076" name="Picture 4" descr="C:\Users\Uzlíková\AppData\Local\Microsoft\Windows\Temporary Internet Files\Content.IE5\AN5B4D4D\MP9004484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684" y="3161169"/>
            <a:ext cx="1359644" cy="110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líková\AppData\Local\Microsoft\Windows\Temporary Internet Files\Content.IE5\A9R68WY4\MP9004485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140968"/>
            <a:ext cx="763691" cy="114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líková\AppData\Local\Microsoft\Windows\Temporary Internet Files\Content.IE5\X23NRNFV\MP9002160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140968"/>
            <a:ext cx="843937" cy="12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Uzlíková\AppData\Local\Microsoft\Windows\Temporary Internet Files\Content.IE5\AN5B4D4D\MP90044233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616" y="3147537"/>
            <a:ext cx="893207" cy="1190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160845" y="1388869"/>
            <a:ext cx="216024" cy="216663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44110" y="5914768"/>
            <a:ext cx="1059962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351616" y="5043046"/>
            <a:ext cx="921650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973245" y="5079816"/>
            <a:ext cx="1083978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706474" y="5906473"/>
            <a:ext cx="986307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755719" y="5043046"/>
            <a:ext cx="503136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7618061" y="5914768"/>
            <a:ext cx="778451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18405" y="5937826"/>
            <a:ext cx="714410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857590" y="5079825"/>
            <a:ext cx="684076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680784" y="5079825"/>
            <a:ext cx="589653" cy="3600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6411367" y="5937826"/>
            <a:ext cx="765714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254494" y="5914768"/>
            <a:ext cx="920957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2326222" y="5079958"/>
            <a:ext cx="777499" cy="3600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98670" y="4638160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8405" y="5079816"/>
            <a:ext cx="82491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SYN                         DCERA                 TÁTA             MÁMA              DCERA               SYN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VNUK                    VNUČKA            DĚDEČEK        BABIČKA            MÁMA            TÁTA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8042831" y="2741111"/>
            <a:ext cx="216024" cy="21666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7740352" y="2747527"/>
            <a:ext cx="216024" cy="216663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393223" y="2747526"/>
            <a:ext cx="216024" cy="216663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400405" y="2747527"/>
            <a:ext cx="216024" cy="216663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72772" y="2747527"/>
            <a:ext cx="216024" cy="216663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6776467" y="2747527"/>
            <a:ext cx="216024" cy="21666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366079" y="2747527"/>
            <a:ext cx="216024" cy="21666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144382" y="2741107"/>
            <a:ext cx="216024" cy="21666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5640604" y="2747527"/>
            <a:ext cx="216024" cy="21666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416234" y="2747527"/>
            <a:ext cx="216024" cy="21666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5081257" y="2747526"/>
            <a:ext cx="216024" cy="216663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859184" y="2741108"/>
            <a:ext cx="216024" cy="216663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líková\AppData\Local\Microsoft\Windows\Temporary Internet Files\Content.IE5\A9R68WY4\MP9003863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06751"/>
            <a:ext cx="5373509" cy="3591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871700" y="548680"/>
            <a:ext cx="5400600" cy="102190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A to je naše fotografie. Ukaž a pojmenuj členy naší rodiny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79512" y="3284984"/>
            <a:ext cx="3244049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92937" y="5013176"/>
            <a:ext cx="285305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6588224" y="3645024"/>
            <a:ext cx="2232248" cy="929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968044" y="4792506"/>
            <a:ext cx="3995936" cy="464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7447625" y="3256709"/>
            <a:ext cx="1372847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209689" y="2896669"/>
            <a:ext cx="1691680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7434546" y="4399545"/>
            <a:ext cx="1529434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434546" y="4427820"/>
            <a:ext cx="1529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92938" y="4579565"/>
            <a:ext cx="1881002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78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55636"/>
            <a:ext cx="8357329" cy="6048672"/>
          </a:xfrm>
          <a:prstGeom prst="rect">
            <a:avLst/>
          </a:prstGeom>
          <a:solidFill>
            <a:schemeClr val="bg2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23973" y="426987"/>
            <a:ext cx="7992888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Přečti si dopis.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Do textu doplň chybějící slova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Napiš podobný dopis o své rodině</a:t>
            </a: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          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48109" y="1772816"/>
            <a:ext cx="5544616" cy="3046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001950" y="1772816"/>
            <a:ext cx="552237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Milá </a:t>
            </a:r>
            <a:r>
              <a:rPr lang="cs-CZ" sz="2400" dirty="0" smtClean="0"/>
              <a:t>Olo,</a:t>
            </a:r>
          </a:p>
          <a:p>
            <a:r>
              <a:rPr lang="cs-CZ" sz="2400" dirty="0" smtClean="0"/>
              <a:t>         dnes Ti napíšu něco o naší rodině. Nejstarší </a:t>
            </a:r>
            <a:r>
              <a:rPr lang="cs-CZ" sz="2400" dirty="0"/>
              <a:t>z nás se jmenuje Luboš  </a:t>
            </a:r>
            <a:r>
              <a:rPr lang="cs-CZ" sz="2400" dirty="0" smtClean="0"/>
              <a:t>a z rodiny nejmladší  je </a:t>
            </a:r>
            <a:r>
              <a:rPr lang="cs-CZ" sz="2400" dirty="0"/>
              <a:t>Ota</a:t>
            </a:r>
            <a:r>
              <a:rPr lang="cs-CZ" sz="2400" dirty="0" smtClean="0"/>
              <a:t>. Starší </a:t>
            </a:r>
            <a:r>
              <a:rPr lang="cs-CZ" sz="2400" dirty="0"/>
              <a:t>než já je i Jana.</a:t>
            </a:r>
          </a:p>
          <a:p>
            <a:r>
              <a:rPr lang="cs-CZ" sz="2400" dirty="0"/>
              <a:t>To je pěkná hádanka, viď? Dokážeš </a:t>
            </a:r>
            <a:r>
              <a:rPr lang="cs-CZ" sz="2400" dirty="0" smtClean="0"/>
              <a:t> ji vyluštit? Napiš i Ty </a:t>
            </a:r>
            <a:r>
              <a:rPr lang="cs-CZ" sz="2400" dirty="0"/>
              <a:t>o své rodině</a:t>
            </a:r>
            <a:r>
              <a:rPr lang="cs-CZ" sz="2400" dirty="0" smtClean="0"/>
              <a:t>.</a:t>
            </a: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                           </a:t>
            </a:r>
          </a:p>
          <a:p>
            <a:endParaRPr lang="cs-CZ" sz="2400" dirty="0" smtClean="0"/>
          </a:p>
          <a:p>
            <a:pPr algn="ctr"/>
            <a:r>
              <a:rPr lang="cs-CZ" sz="2400" dirty="0" smtClean="0"/>
              <a:t>                                                Tvoje  Jitka              </a:t>
            </a:r>
            <a:r>
              <a:rPr lang="cs-CZ" dirty="0" smtClean="0"/>
              <a:t>                                                                                            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611560" y="5209743"/>
            <a:ext cx="7913805" cy="10995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209745"/>
            <a:ext cx="78864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Luboš je </a:t>
            </a:r>
            <a:r>
              <a:rPr lang="cs-CZ" sz="2400" dirty="0" smtClean="0">
                <a:solidFill>
                  <a:srgbClr val="FF0000"/>
                </a:solidFill>
              </a:rPr>
              <a:t>táta</a:t>
            </a:r>
            <a:r>
              <a:rPr lang="cs-CZ" sz="2400" dirty="0" smtClean="0"/>
              <a:t>, Jana je </a:t>
            </a:r>
            <a:r>
              <a:rPr lang="cs-CZ" sz="2400" dirty="0" smtClean="0">
                <a:solidFill>
                  <a:srgbClr val="FF0000"/>
                </a:solidFill>
              </a:rPr>
              <a:t>máma</a:t>
            </a:r>
            <a:r>
              <a:rPr lang="cs-CZ" sz="2400" dirty="0" smtClean="0"/>
              <a:t>,                                                         Ota je </a:t>
            </a:r>
            <a:r>
              <a:rPr lang="cs-CZ" sz="2400" dirty="0" smtClean="0">
                <a:solidFill>
                  <a:srgbClr val="FF0000"/>
                </a:solidFill>
              </a:rPr>
              <a:t>syn a bratr</a:t>
            </a:r>
            <a:r>
              <a:rPr lang="cs-CZ" sz="2400" dirty="0" smtClean="0"/>
              <a:t> a Jitka je </a:t>
            </a:r>
            <a:r>
              <a:rPr lang="cs-CZ" sz="2400" dirty="0" smtClean="0">
                <a:solidFill>
                  <a:srgbClr val="FF0000"/>
                </a:solidFill>
              </a:rPr>
              <a:t>dcera a sestra</a:t>
            </a:r>
            <a:r>
              <a:rPr lang="cs-CZ" sz="2400" dirty="0" smtClean="0"/>
              <a:t> 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8334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líková\AppData\Local\Microsoft\Windows\Temporary Internet Files\Content.IE5\A9R68WY4\MP9003863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06751"/>
            <a:ext cx="5373509" cy="3591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871700" y="548680"/>
            <a:ext cx="5400600" cy="102190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A to je naše fotografie. Ukaž a pojmenuj členy naší rodiny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79512" y="3284984"/>
            <a:ext cx="3244049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92937" y="5013176"/>
            <a:ext cx="285305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6588224" y="3645024"/>
            <a:ext cx="2232248" cy="929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968044" y="4792506"/>
            <a:ext cx="3995936" cy="464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7447625" y="3256709"/>
            <a:ext cx="1372847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447625" y="3284984"/>
            <a:ext cx="1691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áta Luboš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09689" y="2896669"/>
            <a:ext cx="1691680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80020" y="2912158"/>
            <a:ext cx="1691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áma Jana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434546" y="4399545"/>
            <a:ext cx="1529434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434546" y="4427820"/>
            <a:ext cx="1529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syn, bratr Ota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92938" y="4579565"/>
            <a:ext cx="1881002" cy="360040"/>
          </a:xfrm>
          <a:prstGeom prst="round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92937" y="4607840"/>
            <a:ext cx="1979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dcera, sestra, Jitka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505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453</Words>
  <Application>Microsoft Office PowerPoint</Application>
  <PresentationFormat>Předvádění na obrazovce (4:3)</PresentationFormat>
  <Paragraphs>119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24</cp:revision>
  <dcterms:created xsi:type="dcterms:W3CDTF">2012-07-26T08:19:27Z</dcterms:created>
  <dcterms:modified xsi:type="dcterms:W3CDTF">2013-01-05T21:27:58Z</dcterms:modified>
</cp:coreProperties>
</file>