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7" r:id="rId4"/>
    <p:sldId id="258" r:id="rId5"/>
    <p:sldId id="259" r:id="rId6"/>
    <p:sldId id="262" r:id="rId7"/>
    <p:sldId id="260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79B"/>
    <a:srgbClr val="EAB2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VY_32_INOVACE_17_LIDSKÉ </a:t>
          </a:r>
          <a:r>
            <a:rPr lang="cs-CZ" dirty="0" smtClean="0"/>
            <a:t>TĚLO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D3933C-4EF0-416B-A881-4D6D97B0AE36}" type="presOf" srcId="{DAEA276B-ECF9-46F6-A7D3-4693B2D32BC4}" destId="{CDED6FE3-AD8F-4ACC-B6B8-710EDDD97598}" srcOrd="0" destOrd="0" presId="urn:microsoft.com/office/officeart/2005/8/layout/target3"/>
    <dgm:cxn modelId="{7B350750-4729-48D4-81DC-AFAD803D2BEE}" type="presOf" srcId="{019433A1-1324-4DE1-9E6F-32B851095F74}" destId="{E7297F21-D4FD-4A41-AE58-814D01A6B5E7}" srcOrd="1" destOrd="0" presId="urn:microsoft.com/office/officeart/2005/8/layout/target3"/>
    <dgm:cxn modelId="{01879D6D-4EEA-470C-AC1E-4571E877D57D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41C5051-38EA-4CD8-8A9A-7AE39FEF9CE8}" type="presOf" srcId="{019433A1-1324-4DE1-9E6F-32B851095F74}" destId="{A3817367-F2BC-482F-8832-FA00B51DCCF3}" srcOrd="0" destOrd="0" presId="urn:microsoft.com/office/officeart/2005/8/layout/target3"/>
    <dgm:cxn modelId="{6DC6730A-D0DF-438A-9181-EA5C39E59918}" type="presOf" srcId="{445C7998-7549-48B0-BD68-D4F0167F02E5}" destId="{BC35EE03-4121-4EF9-923D-7CB6D30D358D}" srcOrd="0" destOrd="0" presId="urn:microsoft.com/office/officeart/2005/8/layout/target3"/>
    <dgm:cxn modelId="{1E05E34A-5712-498F-AFEC-9351417317DC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CD0A425-4DF9-4D5F-935A-D94090AD599F}" type="presOf" srcId="{EBC41103-E2E5-4D48-9B4B-425520D3D098}" destId="{F969C235-9271-4D34-B740-D627A121CAD0}" srcOrd="1" destOrd="0" presId="urn:microsoft.com/office/officeart/2005/8/layout/target3"/>
    <dgm:cxn modelId="{DB920944-A500-4993-A4CC-E1DE13C2D4A3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4AA2700-28DD-412D-9061-2A8415BE3274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825FCC-5FEE-46B2-8CC4-A965975D39CA}" type="presOf" srcId="{DAEA276B-ECF9-46F6-A7D3-4693B2D32BC4}" destId="{F69A1436-182C-465B-AD7F-FE48E0C090C1}" srcOrd="1" destOrd="0" presId="urn:microsoft.com/office/officeart/2005/8/layout/target3"/>
    <dgm:cxn modelId="{B04E1FD1-FE41-48D4-A9D3-781038AE2385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63CFEA3-6E25-4296-A023-CFE2D2C4949C}" type="presOf" srcId="{445C7998-7549-48B0-BD68-D4F0167F02E5}" destId="{4D19AB04-24FA-40C2-B203-52AE3D15E171}" srcOrd="1" destOrd="0" presId="urn:microsoft.com/office/officeart/2005/8/layout/target3"/>
    <dgm:cxn modelId="{CADE0901-A8A1-40CC-B35F-6EE30BBDB31C}" type="presOf" srcId="{EBC41103-E2E5-4D48-9B4B-425520D3D098}" destId="{50C2F88D-8688-44C2-A854-691F34009D3B}" srcOrd="0" destOrd="0" presId="urn:microsoft.com/office/officeart/2005/8/layout/target3"/>
    <dgm:cxn modelId="{9E92A8FC-1BDC-4685-85A9-54365988F76B}" type="presParOf" srcId="{71045F8C-00FA-488E-A7BD-E2E6753D979D}" destId="{3577EC6B-C980-4F34-8C69-4365E7B8FC8C}" srcOrd="0" destOrd="0" presId="urn:microsoft.com/office/officeart/2005/8/layout/target3"/>
    <dgm:cxn modelId="{B601CDD5-9FC7-486C-8FE1-03FFAEE496CD}" type="presParOf" srcId="{71045F8C-00FA-488E-A7BD-E2E6753D979D}" destId="{6940EB87-DC1D-4BC3-9408-9AC2E1FFC039}" srcOrd="1" destOrd="0" presId="urn:microsoft.com/office/officeart/2005/8/layout/target3"/>
    <dgm:cxn modelId="{96682ACE-03D0-4E6C-97C4-C83D48CB7C53}" type="presParOf" srcId="{71045F8C-00FA-488E-A7BD-E2E6753D979D}" destId="{BC35EE03-4121-4EF9-923D-7CB6D30D358D}" srcOrd="2" destOrd="0" presId="urn:microsoft.com/office/officeart/2005/8/layout/target3"/>
    <dgm:cxn modelId="{19CE21FD-D34D-464E-8D36-2CF5D8491644}" type="presParOf" srcId="{71045F8C-00FA-488E-A7BD-E2E6753D979D}" destId="{C95EEA27-3CBF-4645-A92D-9D8AF5C1CBFC}" srcOrd="3" destOrd="0" presId="urn:microsoft.com/office/officeart/2005/8/layout/target3"/>
    <dgm:cxn modelId="{D9051DC1-2E9C-4AE7-B58D-80E6BD2E1006}" type="presParOf" srcId="{71045F8C-00FA-488E-A7BD-E2E6753D979D}" destId="{851BB866-B6AE-4566-893F-4C635BA974FC}" srcOrd="4" destOrd="0" presId="urn:microsoft.com/office/officeart/2005/8/layout/target3"/>
    <dgm:cxn modelId="{914517B3-B3D9-484E-A530-4E1DDC595932}" type="presParOf" srcId="{71045F8C-00FA-488E-A7BD-E2E6753D979D}" destId="{643EA938-EDE0-4533-ACCC-D2BD6F3A527C}" srcOrd="5" destOrd="0" presId="urn:microsoft.com/office/officeart/2005/8/layout/target3"/>
    <dgm:cxn modelId="{8B4DA6C5-A127-4FAF-BF36-66672ADD443A}" type="presParOf" srcId="{71045F8C-00FA-488E-A7BD-E2E6753D979D}" destId="{92F31B18-D66D-4CC7-89B9-378928DE877D}" srcOrd="6" destOrd="0" presId="urn:microsoft.com/office/officeart/2005/8/layout/target3"/>
    <dgm:cxn modelId="{61731ECA-FA3D-4191-B114-6537F9B6344B}" type="presParOf" srcId="{71045F8C-00FA-488E-A7BD-E2E6753D979D}" destId="{902074E1-B931-4618-97F1-FADBE82E9C3C}" srcOrd="7" destOrd="0" presId="urn:microsoft.com/office/officeart/2005/8/layout/target3"/>
    <dgm:cxn modelId="{88E9FC68-ABFD-47CF-AFD6-BF5AA92EBFC0}" type="presParOf" srcId="{71045F8C-00FA-488E-A7BD-E2E6753D979D}" destId="{A3817367-F2BC-482F-8832-FA00B51DCCF3}" srcOrd="8" destOrd="0" presId="urn:microsoft.com/office/officeart/2005/8/layout/target3"/>
    <dgm:cxn modelId="{BEDAD1D8-48EA-4BD4-ACBC-A50C03D4C4C6}" type="presParOf" srcId="{71045F8C-00FA-488E-A7BD-E2E6753D979D}" destId="{626ABFF6-56C8-4386-B662-68EC364EED9D}" srcOrd="9" destOrd="0" presId="urn:microsoft.com/office/officeart/2005/8/layout/target3"/>
    <dgm:cxn modelId="{1DCE1C8E-9223-45DF-91A9-7077E74D97EE}" type="presParOf" srcId="{71045F8C-00FA-488E-A7BD-E2E6753D979D}" destId="{6DB11F1C-D028-4800-9625-6611CA9DE6D4}" srcOrd="10" destOrd="0" presId="urn:microsoft.com/office/officeart/2005/8/layout/target3"/>
    <dgm:cxn modelId="{654D7AC9-00DC-44EC-80D4-C45FE4F3B997}" type="presParOf" srcId="{71045F8C-00FA-488E-A7BD-E2E6753D979D}" destId="{CDED6FE3-AD8F-4ACC-B6B8-710EDDD97598}" srcOrd="11" destOrd="0" presId="urn:microsoft.com/office/officeart/2005/8/layout/target3"/>
    <dgm:cxn modelId="{53CD91D9-18CF-48D2-9773-B85C522778FD}" type="presParOf" srcId="{71045F8C-00FA-488E-A7BD-E2E6753D979D}" destId="{397AC6D7-84A6-4150-958F-83C92D9ACF38}" srcOrd="12" destOrd="0" presId="urn:microsoft.com/office/officeart/2005/8/layout/target3"/>
    <dgm:cxn modelId="{ACC1B5AC-B052-4F96-8B07-E689DAC961F9}" type="presParOf" srcId="{71045F8C-00FA-488E-A7BD-E2E6753D979D}" destId="{D7419528-33A6-416D-9E64-B3F7915C5149}" srcOrd="13" destOrd="0" presId="urn:microsoft.com/office/officeart/2005/8/layout/target3"/>
    <dgm:cxn modelId="{6ADC99B3-1854-4085-B570-EAACA94B164B}" type="presParOf" srcId="{71045F8C-00FA-488E-A7BD-E2E6753D979D}" destId="{97289DF2-90F4-4EC2-A9FC-633B00BAB610}" srcOrd="14" destOrd="0" presId="urn:microsoft.com/office/officeart/2005/8/layout/target3"/>
    <dgm:cxn modelId="{73B871DC-13D4-498B-9A09-03DC80A77A07}" type="presParOf" srcId="{71045F8C-00FA-488E-A7BD-E2E6753D979D}" destId="{234EBA9D-95B4-4C20-A84E-6F65F1085DC6}" srcOrd="15" destOrd="0" presId="urn:microsoft.com/office/officeart/2005/8/layout/target3"/>
    <dgm:cxn modelId="{64FA9325-18CC-4725-BE38-4C8917E03EC4}" type="presParOf" srcId="{71045F8C-00FA-488E-A7BD-E2E6753D979D}" destId="{12255512-213F-41DF-90A6-8B4CD74A2B52}" srcOrd="16" destOrd="0" presId="urn:microsoft.com/office/officeart/2005/8/layout/target3"/>
    <dgm:cxn modelId="{351E5959-C1A6-4673-AD8A-991C89B26E29}" type="presParOf" srcId="{71045F8C-00FA-488E-A7BD-E2E6753D979D}" destId="{50C2F88D-8688-44C2-A854-691F34009D3B}" srcOrd="17" destOrd="0" presId="urn:microsoft.com/office/officeart/2005/8/layout/target3"/>
    <dgm:cxn modelId="{C192545B-146A-46A4-BEB5-E57B7A4CBA71}" type="presParOf" srcId="{71045F8C-00FA-488E-A7BD-E2E6753D979D}" destId="{4D19AB04-24FA-40C2-B203-52AE3D15E171}" srcOrd="18" destOrd="0" presId="urn:microsoft.com/office/officeart/2005/8/layout/target3"/>
    <dgm:cxn modelId="{CE14FC42-D16B-4618-99C2-A056C38D5515}" type="presParOf" srcId="{71045F8C-00FA-488E-A7BD-E2E6753D979D}" destId="{832BF48F-0145-4429-9E02-8FCA946CCE9E}" srcOrd="19" destOrd="0" presId="urn:microsoft.com/office/officeart/2005/8/layout/target3"/>
    <dgm:cxn modelId="{69BA58A7-218D-4C52-8C57-14424D786B80}" type="presParOf" srcId="{71045F8C-00FA-488E-A7BD-E2E6753D979D}" destId="{E7297F21-D4FD-4A41-AE58-814D01A6B5E7}" srcOrd="20" destOrd="0" presId="urn:microsoft.com/office/officeart/2005/8/layout/target3"/>
    <dgm:cxn modelId="{679D92C2-D731-4E1C-8062-63170B54DCD5}" type="presParOf" srcId="{71045F8C-00FA-488E-A7BD-E2E6753D979D}" destId="{F69A1436-182C-465B-AD7F-FE48E0C090C1}" srcOrd="21" destOrd="0" presId="urn:microsoft.com/office/officeart/2005/8/layout/target3"/>
    <dgm:cxn modelId="{1C343862-EEEA-45B9-B035-510D7E38D0B9}" type="presParOf" srcId="{71045F8C-00FA-488E-A7BD-E2E6753D979D}" destId="{AA41A67C-3D3F-4AE9-9E0F-5D7F7BB2E741}" srcOrd="22" destOrd="0" presId="urn:microsoft.com/office/officeart/2005/8/layout/target3"/>
    <dgm:cxn modelId="{4B697430-7E93-4D7E-9133-8F31992E11C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VY_32_INOVACE_17_LIDSKÉ </a:t>
          </a:r>
          <a:r>
            <a:rPr lang="cs-CZ" sz="1400" kern="1200" dirty="0" smtClean="0"/>
            <a:t>TĚLO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LIDSKÉ TĚLO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37DBF5-28CC-4BC6-B58F-07743111D079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D7F92B-5140-40DC-8586-66E6FEE40E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816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397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9823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510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855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310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412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509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288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3448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509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4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4F0C0-1632-4872-9FC5-42A5362FD94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1FCDC6-AAE3-43FD-8EC9-8C55982866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638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981845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864269"/>
              </p:ext>
            </p:extLst>
          </p:nvPr>
        </p:nvGraphicFramePr>
        <p:xfrm>
          <a:off x="1115616" y="1916832"/>
          <a:ext cx="6840760" cy="274631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8232"/>
                <a:gridCol w="475252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možný tisk některých stran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pero, sešit</a:t>
                      </a:r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               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si mohou žáci přepsat </a:t>
                      </a:r>
                      <a:r>
                        <a:rPr lang="cs-CZ" baseline="0" smtClean="0"/>
                        <a:t>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70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líková\AppData\Local\Microsoft\Windows\Temporary Internet Files\Content.IE5\2NC8W7KR\MC90044054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219" y="2095128"/>
            <a:ext cx="1727560" cy="440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503546" y="628019"/>
            <a:ext cx="8244917" cy="1432829"/>
          </a:xfrm>
          <a:prstGeom prst="downArrow">
            <a:avLst/>
          </a:prstGeom>
          <a:solidFill>
            <a:srgbClr val="FFE79B"/>
          </a:solidFill>
          <a:ln w="57150">
            <a:solidFill>
              <a:srgbClr val="EAB2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75767" y="633808"/>
            <a:ext cx="430047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LIDSKÉ  TĚLO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7445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7604" y="3764942"/>
            <a:ext cx="7272808" cy="266429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789040"/>
            <a:ext cx="705678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>
                <a:solidFill>
                  <a:srgbClr val="FF0000"/>
                </a:solidFill>
              </a:rPr>
              <a:t>PAMATUJ!</a:t>
            </a:r>
          </a:p>
          <a:p>
            <a:r>
              <a:rPr lang="cs-CZ" sz="3200" b="1" dirty="0" smtClean="0"/>
              <a:t>Lidské tělo je kryto kůží. Jeho oporou je kostra, na které jsou připevněny svaly.  Řídí ho mozek. Skládá se z hlavy, horních a dolních končetin a trupu.</a:t>
            </a:r>
            <a:endParaRPr lang="cs-CZ" sz="3200" b="1" dirty="0"/>
          </a:p>
        </p:txBody>
      </p:sp>
      <p:pic>
        <p:nvPicPr>
          <p:cNvPr id="1031" name="Picture 7" descr="C:\Users\Uzlíková\AppData\Local\Microsoft\Windows\Temporary Internet Files\Content.IE5\A9R68WY4\MP900439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44" y="404664"/>
            <a:ext cx="1872208" cy="2819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zlíková\AppData\Local\Microsoft\Windows\Temporary Internet Files\Content.IE5\GFOPX8EN\MC9004235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252" y="1087064"/>
            <a:ext cx="1366114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zlíková\AppData\Local\Microsoft\Windows\Temporary Internet Files\Content.IE5\A9R68WY4\MC9004261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200" y="1084469"/>
            <a:ext cx="1854200" cy="17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511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1259632" y="692696"/>
            <a:ext cx="6768752" cy="1152128"/>
          </a:xfrm>
          <a:prstGeom prst="downArrow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620688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Dokážeš doplnit chybějící údaje?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2052" name="Picture 4" descr="C:\Users\Uzlíková\AppData\Local\Microsoft\Windows\Temporary Internet Files\Content.IE5\U5BWUOGB\MP9003211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632" y="1988840"/>
            <a:ext cx="3176752" cy="445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4790456" y="3903304"/>
            <a:ext cx="3237928" cy="5321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5560622" y="4725144"/>
            <a:ext cx="2179730" cy="4848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123728" y="2564904"/>
            <a:ext cx="2412268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5076056" y="3424772"/>
            <a:ext cx="2304256" cy="4785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200582" y="2417986"/>
            <a:ext cx="217973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979712" y="4055722"/>
            <a:ext cx="2498649" cy="1247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903504" y="3104982"/>
            <a:ext cx="2304256" cy="30732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123728" y="4967554"/>
            <a:ext cx="2384648" cy="27003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4555232" y="5799075"/>
            <a:ext cx="2628292" cy="21023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041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404664"/>
            <a:ext cx="5184576" cy="936104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476672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Poznáš tyto orgány lidského těla ?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Víš jakou mají v lidském těle funkci?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Uzlíková\AppData\Local\Microsoft\Windows\Temporary Internet Files\Content.IE5\U5BWUOGB\MC900423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46" y="1724685"/>
            <a:ext cx="890663" cy="1191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líková\AppData\Local\Microsoft\Windows\Temporary Internet Files\Content.IE5\GFOPX8EN\MC9001978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80" y="3488012"/>
            <a:ext cx="1391335" cy="126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líková\AppData\Local\Microsoft\Windows\Temporary Internet Files\Content.IE5\U5BWUOGB\MC9004387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092" y="2051711"/>
            <a:ext cx="3348372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H="1">
            <a:off x="5580638" y="3968516"/>
            <a:ext cx="194369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7512654" y="4721934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6308576" y="4906127"/>
            <a:ext cx="1204078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766048" y="3461484"/>
            <a:ext cx="2046312" cy="379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931538" y="2420888"/>
            <a:ext cx="1736806" cy="70180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580638" y="5065023"/>
            <a:ext cx="1984018" cy="5962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1" name="Picture 9" descr="C:\Users\Uzlíková\AppData\Local\Microsoft\Windows\Temporary Internet Files\Content.IE5\GFOPX8EN\MC9004263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41" y="5132152"/>
            <a:ext cx="1070071" cy="882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7764379" y="2219382"/>
            <a:ext cx="792088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763688" y="2373360"/>
            <a:ext cx="72008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763688" y="3922311"/>
            <a:ext cx="864096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933257" y="3278697"/>
            <a:ext cx="697899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564656" y="3828908"/>
            <a:ext cx="72008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586524" y="5502825"/>
            <a:ext cx="136629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733673" y="5217668"/>
            <a:ext cx="894111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1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1259632" y="692696"/>
            <a:ext cx="6768752" cy="1152128"/>
          </a:xfrm>
          <a:prstGeom prst="downArrow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620688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Dokážeš doplnit chybějící údaje?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2052" name="Picture 4" descr="C:\Users\Uzlíková\AppData\Local\Microsoft\Windows\Temporary Internet Files\Content.IE5\U5BWUOGB\MP9003211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632" y="1988840"/>
            <a:ext cx="3176752" cy="445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>
            <a:stCxn id="36" idx="1"/>
          </p:cNvCxnSpPr>
          <p:nvPr/>
        </p:nvCxnSpPr>
        <p:spPr>
          <a:xfrm flipH="1" flipV="1">
            <a:off x="4790456" y="3903305"/>
            <a:ext cx="2661864" cy="4929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34" idx="1"/>
          </p:cNvCxnSpPr>
          <p:nvPr/>
        </p:nvCxnSpPr>
        <p:spPr>
          <a:xfrm flipH="1" flipV="1">
            <a:off x="5560622" y="4725144"/>
            <a:ext cx="1963706" cy="52289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32" idx="3"/>
          </p:cNvCxnSpPr>
          <p:nvPr/>
        </p:nvCxnSpPr>
        <p:spPr>
          <a:xfrm>
            <a:off x="2047520" y="2485239"/>
            <a:ext cx="2488476" cy="51171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39" idx="1"/>
          </p:cNvCxnSpPr>
          <p:nvPr/>
        </p:nvCxnSpPr>
        <p:spPr>
          <a:xfrm flipH="1" flipV="1">
            <a:off x="5076056" y="3424772"/>
            <a:ext cx="2211887" cy="4239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200582" y="2417986"/>
            <a:ext cx="217973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30" idx="3"/>
          </p:cNvCxnSpPr>
          <p:nvPr/>
        </p:nvCxnSpPr>
        <p:spPr>
          <a:xfrm>
            <a:off x="1835696" y="4048771"/>
            <a:ext cx="2642665" cy="13173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4" idx="3"/>
          </p:cNvCxnSpPr>
          <p:nvPr/>
        </p:nvCxnSpPr>
        <p:spPr>
          <a:xfrm>
            <a:off x="1835696" y="3142419"/>
            <a:ext cx="2372064" cy="26988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28" idx="3"/>
          </p:cNvCxnSpPr>
          <p:nvPr/>
        </p:nvCxnSpPr>
        <p:spPr>
          <a:xfrm>
            <a:off x="1979712" y="4986099"/>
            <a:ext cx="2528664" cy="25148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4535996" y="5801525"/>
            <a:ext cx="2484276" cy="36377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395536" y="2996952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298328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loket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39552" y="4840632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39552" y="484063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koleno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95536" y="3903304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39552" y="38710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kyčel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7360" y="2339772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07360" y="233977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rameno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524328" y="5102569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24328" y="5102569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prsty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452320" y="4250763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452320" y="425076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páteř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287943" y="3664038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287943" y="366403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žebro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359951" y="2247711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359951" y="224771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lebka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033846" y="5984302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033846" y="598430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kotník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291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404664"/>
            <a:ext cx="5184576" cy="936104"/>
          </a:xfrm>
          <a:prstGeom prst="rect">
            <a:avLst/>
          </a:prstGeom>
          <a:solidFill>
            <a:schemeClr val="bg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476672"/>
            <a:ext cx="4752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Poznáš tyto orgány lidského těla ?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Víš jakou mají v lidském těle funkci?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Uzlíková\AppData\Local\Microsoft\Windows\Temporary Internet Files\Content.IE5\U5BWUOGB\MC900423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46" y="1724685"/>
            <a:ext cx="890663" cy="1191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líková\AppData\Local\Microsoft\Windows\Temporary Internet Files\Content.IE5\GFOPX8EN\MC9001978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80" y="3488012"/>
            <a:ext cx="1391335" cy="126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líková\AppData\Local\Microsoft\Windows\Temporary Internet Files\Content.IE5\U5BWUOGB\MC9004387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092" y="2051711"/>
            <a:ext cx="3348372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H="1">
            <a:off x="5580638" y="3968516"/>
            <a:ext cx="194369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7512654" y="4721934"/>
            <a:ext cx="144016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231778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srdce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6308576" y="4906127"/>
            <a:ext cx="1204078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766048" y="3461484"/>
            <a:ext cx="2046312" cy="379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931538" y="2420888"/>
            <a:ext cx="1736806" cy="70180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580638" y="5065023"/>
            <a:ext cx="1984018" cy="5962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1" name="Picture 9" descr="C:\Users\Uzlíková\AppData\Local\Microsoft\Windows\Temporary Internet Files\Content.IE5\GFOPX8EN\MC9004263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41" y="5132152"/>
            <a:ext cx="1070071" cy="882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7764379" y="2219382"/>
            <a:ext cx="792088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764379" y="218018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plíce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763688" y="2373360"/>
            <a:ext cx="72008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14496" y="4695691"/>
            <a:ext cx="1458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lusté střevo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763688" y="3922311"/>
            <a:ext cx="864096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63943" y="39086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mozek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933257" y="3278697"/>
            <a:ext cx="697899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921533" y="3262553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srdce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564656" y="3828908"/>
            <a:ext cx="72008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64656" y="3783850"/>
            <a:ext cx="847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játra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586524" y="5502825"/>
            <a:ext cx="1366290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588367" y="5476582"/>
            <a:ext cx="1364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tenké střevo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733673" y="5217668"/>
            <a:ext cx="894111" cy="2909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742348" y="5178469"/>
            <a:ext cx="1038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žaludek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1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194</Words>
  <Application>Microsoft Office PowerPoint</Application>
  <PresentationFormat>Předvádění na obrazovce (4:3)</PresentationFormat>
  <Paragraphs>46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11</cp:revision>
  <dcterms:created xsi:type="dcterms:W3CDTF">2012-07-26T08:24:15Z</dcterms:created>
  <dcterms:modified xsi:type="dcterms:W3CDTF">2013-01-05T21:28:26Z</dcterms:modified>
</cp:coreProperties>
</file>