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9" r:id="rId2"/>
    <p:sldId id="270" r:id="rId3"/>
    <p:sldId id="257" r:id="rId4"/>
    <p:sldId id="258" r:id="rId5"/>
    <p:sldId id="259" r:id="rId6"/>
    <p:sldId id="260" r:id="rId7"/>
    <p:sldId id="261" r:id="rId8"/>
    <p:sldId id="263" r:id="rId9"/>
    <p:sldId id="267" r:id="rId10"/>
    <p:sldId id="268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EDDF"/>
    <a:srgbClr val="99FF66"/>
    <a:srgbClr val="FFE3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38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VY_32_INOVACE_18_ÚRAZ-NEMOC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ÚRAZ-NEMOC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553BEE7-E099-4696-8E87-864E7E60BC20}" type="presOf" srcId="{FBBFC3EA-9D9D-4F3A-BEA6-9C2C0E46BF20}" destId="{643EA938-EDE0-4533-ACCC-D2BD6F3A527C}" srcOrd="0" destOrd="0" presId="urn:microsoft.com/office/officeart/2005/8/layout/target3"/>
    <dgm:cxn modelId="{10D1074C-6A99-4555-BD14-E2717CBE7575}" type="presOf" srcId="{019433A1-1324-4DE1-9E6F-32B851095F74}" destId="{E7297F21-D4FD-4A41-AE58-814D01A6B5E7}" srcOrd="1" destOrd="0" presId="urn:microsoft.com/office/officeart/2005/8/layout/target3"/>
    <dgm:cxn modelId="{AAB28C91-4ABF-4CFC-BF5F-4434D69182B0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77D9358-D5CE-4C47-BF72-3A6902634264}" type="presOf" srcId="{C73C7642-F245-4585-8F88-243F9FAEF6CA}" destId="{97289DF2-90F4-4EC2-A9FC-633B00BAB610}" srcOrd="0" destOrd="0" presId="urn:microsoft.com/office/officeart/2005/8/layout/target3"/>
    <dgm:cxn modelId="{222AEF46-B187-4B16-8C96-E0C5AA01D842}" type="presOf" srcId="{DAEA276B-ECF9-46F6-A7D3-4693B2D32BC4}" destId="{F69A1436-182C-465B-AD7F-FE48E0C090C1}" srcOrd="1" destOrd="0" presId="urn:microsoft.com/office/officeart/2005/8/layout/target3"/>
    <dgm:cxn modelId="{BF7D25FD-9B46-404C-84B8-924042C936FB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3BF5A3F-9396-4075-98F0-1AB658D2BED1}" type="presOf" srcId="{EBC41103-E2E5-4D48-9B4B-425520D3D098}" destId="{F969C235-9271-4D34-B740-D627A121CAD0}" srcOrd="1" destOrd="0" presId="urn:microsoft.com/office/officeart/2005/8/layout/target3"/>
    <dgm:cxn modelId="{F90913DA-889B-4ADD-80BC-3AF4B9265820}" type="presOf" srcId="{445C7998-7549-48B0-BD68-D4F0167F02E5}" destId="{4D19AB04-24FA-40C2-B203-52AE3D15E171}" srcOrd="1" destOrd="0" presId="urn:microsoft.com/office/officeart/2005/8/layout/target3"/>
    <dgm:cxn modelId="{4703A3FE-51D4-4BD7-BBEC-97525CC8AB26}" type="presOf" srcId="{39F8B381-5807-488E-AC22-73DD4140ED4A}" destId="{71045F8C-00FA-488E-A7BD-E2E6753D979D}" srcOrd="0" destOrd="0" presId="urn:microsoft.com/office/officeart/2005/8/layout/target3"/>
    <dgm:cxn modelId="{726B9954-7C80-4E1B-8941-EB7D615EB76A}" type="presOf" srcId="{FBBFC3EA-9D9D-4F3A-BEA6-9C2C0E46BF20}" destId="{832BF48F-0145-4429-9E02-8FCA946CCE9E}" srcOrd="1" destOrd="0" presId="urn:microsoft.com/office/officeart/2005/8/layout/target3"/>
    <dgm:cxn modelId="{1168F659-0528-48CC-9DA7-BA798215AE84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C493CE-846C-46FC-9010-188BFA4A04CD}" type="presOf" srcId="{EBC41103-E2E5-4D48-9B4B-425520D3D098}" destId="{50C2F88D-8688-44C2-A854-691F34009D3B}" srcOrd="0" destOrd="0" presId="urn:microsoft.com/office/officeart/2005/8/layout/target3"/>
    <dgm:cxn modelId="{525A9263-EE26-4F07-9493-DCCA2348FE3C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A30EF69-44DB-42F9-9C0C-49B04FC54B87}" type="presParOf" srcId="{71045F8C-00FA-488E-A7BD-E2E6753D979D}" destId="{3577EC6B-C980-4F34-8C69-4365E7B8FC8C}" srcOrd="0" destOrd="0" presId="urn:microsoft.com/office/officeart/2005/8/layout/target3"/>
    <dgm:cxn modelId="{63989553-B39E-4B1E-821C-61E203CDF0A4}" type="presParOf" srcId="{71045F8C-00FA-488E-A7BD-E2E6753D979D}" destId="{6940EB87-DC1D-4BC3-9408-9AC2E1FFC039}" srcOrd="1" destOrd="0" presId="urn:microsoft.com/office/officeart/2005/8/layout/target3"/>
    <dgm:cxn modelId="{35C8C558-90FE-4C90-8ED5-23B6C03F2FC3}" type="presParOf" srcId="{71045F8C-00FA-488E-A7BD-E2E6753D979D}" destId="{BC35EE03-4121-4EF9-923D-7CB6D30D358D}" srcOrd="2" destOrd="0" presId="urn:microsoft.com/office/officeart/2005/8/layout/target3"/>
    <dgm:cxn modelId="{17C3BD0A-C05B-4CEE-B143-A5691ABF2DB0}" type="presParOf" srcId="{71045F8C-00FA-488E-A7BD-E2E6753D979D}" destId="{C95EEA27-3CBF-4645-A92D-9D8AF5C1CBFC}" srcOrd="3" destOrd="0" presId="urn:microsoft.com/office/officeart/2005/8/layout/target3"/>
    <dgm:cxn modelId="{CB7B3375-8747-472D-87F1-590D066A021D}" type="presParOf" srcId="{71045F8C-00FA-488E-A7BD-E2E6753D979D}" destId="{851BB866-B6AE-4566-893F-4C635BA974FC}" srcOrd="4" destOrd="0" presId="urn:microsoft.com/office/officeart/2005/8/layout/target3"/>
    <dgm:cxn modelId="{72D24DED-43A8-4A6B-9455-5984AFBEF3EF}" type="presParOf" srcId="{71045F8C-00FA-488E-A7BD-E2E6753D979D}" destId="{643EA938-EDE0-4533-ACCC-D2BD6F3A527C}" srcOrd="5" destOrd="0" presId="urn:microsoft.com/office/officeart/2005/8/layout/target3"/>
    <dgm:cxn modelId="{D1EA0DC6-7D20-4A43-B857-4BA7916D6029}" type="presParOf" srcId="{71045F8C-00FA-488E-A7BD-E2E6753D979D}" destId="{92F31B18-D66D-4CC7-89B9-378928DE877D}" srcOrd="6" destOrd="0" presId="urn:microsoft.com/office/officeart/2005/8/layout/target3"/>
    <dgm:cxn modelId="{8CF91513-993E-45A9-AA3B-1F9286DBBB78}" type="presParOf" srcId="{71045F8C-00FA-488E-A7BD-E2E6753D979D}" destId="{902074E1-B931-4618-97F1-FADBE82E9C3C}" srcOrd="7" destOrd="0" presId="urn:microsoft.com/office/officeart/2005/8/layout/target3"/>
    <dgm:cxn modelId="{AD3ED3A2-7E17-419D-B42A-3C3570F8291B}" type="presParOf" srcId="{71045F8C-00FA-488E-A7BD-E2E6753D979D}" destId="{A3817367-F2BC-482F-8832-FA00B51DCCF3}" srcOrd="8" destOrd="0" presId="urn:microsoft.com/office/officeart/2005/8/layout/target3"/>
    <dgm:cxn modelId="{D48972A8-A1AC-4D85-8D1F-58C67A41EC1B}" type="presParOf" srcId="{71045F8C-00FA-488E-A7BD-E2E6753D979D}" destId="{626ABFF6-56C8-4386-B662-68EC364EED9D}" srcOrd="9" destOrd="0" presId="urn:microsoft.com/office/officeart/2005/8/layout/target3"/>
    <dgm:cxn modelId="{D379D9E2-7EB9-426D-BF47-90B32CEF4800}" type="presParOf" srcId="{71045F8C-00FA-488E-A7BD-E2E6753D979D}" destId="{6DB11F1C-D028-4800-9625-6611CA9DE6D4}" srcOrd="10" destOrd="0" presId="urn:microsoft.com/office/officeart/2005/8/layout/target3"/>
    <dgm:cxn modelId="{49768EF5-2DB9-4FE9-99CD-67876A9072BB}" type="presParOf" srcId="{71045F8C-00FA-488E-A7BD-E2E6753D979D}" destId="{CDED6FE3-AD8F-4ACC-B6B8-710EDDD97598}" srcOrd="11" destOrd="0" presId="urn:microsoft.com/office/officeart/2005/8/layout/target3"/>
    <dgm:cxn modelId="{E170DFC8-167E-4F15-A87A-F6AE34017B99}" type="presParOf" srcId="{71045F8C-00FA-488E-A7BD-E2E6753D979D}" destId="{397AC6D7-84A6-4150-958F-83C92D9ACF38}" srcOrd="12" destOrd="0" presId="urn:microsoft.com/office/officeart/2005/8/layout/target3"/>
    <dgm:cxn modelId="{416FBBC8-6B7C-4568-A95C-5BEE6D32F398}" type="presParOf" srcId="{71045F8C-00FA-488E-A7BD-E2E6753D979D}" destId="{D7419528-33A6-416D-9E64-B3F7915C5149}" srcOrd="13" destOrd="0" presId="urn:microsoft.com/office/officeart/2005/8/layout/target3"/>
    <dgm:cxn modelId="{3F0DB187-5217-4C56-870E-5A0ECC5DAD84}" type="presParOf" srcId="{71045F8C-00FA-488E-A7BD-E2E6753D979D}" destId="{97289DF2-90F4-4EC2-A9FC-633B00BAB610}" srcOrd="14" destOrd="0" presId="urn:microsoft.com/office/officeart/2005/8/layout/target3"/>
    <dgm:cxn modelId="{34ABE020-9A1F-4DA3-9CF5-C4D9C1C07482}" type="presParOf" srcId="{71045F8C-00FA-488E-A7BD-E2E6753D979D}" destId="{234EBA9D-95B4-4C20-A84E-6F65F1085DC6}" srcOrd="15" destOrd="0" presId="urn:microsoft.com/office/officeart/2005/8/layout/target3"/>
    <dgm:cxn modelId="{38F32398-2616-4EB9-AE84-771E888582BE}" type="presParOf" srcId="{71045F8C-00FA-488E-A7BD-E2E6753D979D}" destId="{12255512-213F-41DF-90A6-8B4CD74A2B52}" srcOrd="16" destOrd="0" presId="urn:microsoft.com/office/officeart/2005/8/layout/target3"/>
    <dgm:cxn modelId="{C0D35430-FB60-43CB-9D50-21BD839A7A8D}" type="presParOf" srcId="{71045F8C-00FA-488E-A7BD-E2E6753D979D}" destId="{50C2F88D-8688-44C2-A854-691F34009D3B}" srcOrd="17" destOrd="0" presId="urn:microsoft.com/office/officeart/2005/8/layout/target3"/>
    <dgm:cxn modelId="{1C75B299-9CA5-42DA-9BC4-048A08E4E73C}" type="presParOf" srcId="{71045F8C-00FA-488E-A7BD-E2E6753D979D}" destId="{4D19AB04-24FA-40C2-B203-52AE3D15E171}" srcOrd="18" destOrd="0" presId="urn:microsoft.com/office/officeart/2005/8/layout/target3"/>
    <dgm:cxn modelId="{891B8ECF-BFED-4DE0-9EB2-1F6E7AE50B93}" type="presParOf" srcId="{71045F8C-00FA-488E-A7BD-E2E6753D979D}" destId="{832BF48F-0145-4429-9E02-8FCA946CCE9E}" srcOrd="19" destOrd="0" presId="urn:microsoft.com/office/officeart/2005/8/layout/target3"/>
    <dgm:cxn modelId="{D6A3FBD1-4967-4286-B136-6968DA0E08CA}" type="presParOf" srcId="{71045F8C-00FA-488E-A7BD-E2E6753D979D}" destId="{E7297F21-D4FD-4A41-AE58-814D01A6B5E7}" srcOrd="20" destOrd="0" presId="urn:microsoft.com/office/officeart/2005/8/layout/target3"/>
    <dgm:cxn modelId="{D6EF2C0F-D41D-4511-932F-20206D85C301}" type="presParOf" srcId="{71045F8C-00FA-488E-A7BD-E2E6753D979D}" destId="{F69A1436-182C-465B-AD7F-FE48E0C090C1}" srcOrd="21" destOrd="0" presId="urn:microsoft.com/office/officeart/2005/8/layout/target3"/>
    <dgm:cxn modelId="{AE1A9AF9-4914-4E31-8B1C-D4526A245CC3}" type="presParOf" srcId="{71045F8C-00FA-488E-A7BD-E2E6753D979D}" destId="{AA41A67C-3D3F-4AE9-9E0F-5D7F7BB2E741}" srcOrd="22" destOrd="0" presId="urn:microsoft.com/office/officeart/2005/8/layout/target3"/>
    <dgm:cxn modelId="{388706DF-4396-450E-A266-EDF77F9B34E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VY_32_INOVACE_18_ÚRAZ-NEMOC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ÚRAZ-NEMOC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37B6F7-CA07-41B1-9ACE-D41CB9F11F0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8FE08E-D3F2-493A-8C25-4D8BDAB23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13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267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989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22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660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184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652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989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66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9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643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245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B1090-0524-4804-B473-DF6CE8EEAB9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8EA8D-EAD6-4C28-BFA4-B6D032099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051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0" Type="http://schemas.openxmlformats.org/officeDocument/2006/relationships/image" Target="../media/image11.gif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0" Type="http://schemas.openxmlformats.org/officeDocument/2006/relationships/image" Target="../media/image11.gif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47203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2675514"/>
              </p:ext>
            </p:extLst>
          </p:nvPr>
        </p:nvGraphicFramePr>
        <p:xfrm>
          <a:off x="1115616" y="1916832"/>
          <a:ext cx="6840760" cy="274631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zelená a modrá pastelka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Vytisknuté</a:t>
                      </a:r>
                      <a:r>
                        <a:rPr lang="cs-CZ" baseline="0" dirty="0" smtClean="0"/>
                        <a:t> strany řeší žáci samostatně nebo jako </a:t>
                      </a:r>
                      <a:r>
                        <a:rPr lang="cs-CZ" baseline="0" smtClean="0"/>
                        <a:t>skupinovou práci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7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líková\AppData\Local\Microsoft\Windows\Temporary Internet Files\Content.IE5\GFOPX8EN\MP9003154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976" y="2564904"/>
            <a:ext cx="25968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19908" y="476672"/>
            <a:ext cx="7560840" cy="16561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5414" y="686306"/>
            <a:ext cx="727795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ÚRAZ - NEMOC</a:t>
            </a:r>
            <a:endParaRPr lang="cs-CZ" sz="8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1760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556404" y="224482"/>
            <a:ext cx="5751900" cy="154833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96050" y="277728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Když se stane úraz, potřebujeme lékárničku.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96364" y="1988840"/>
            <a:ext cx="6768752" cy="508412"/>
          </a:xfrm>
          <a:prstGeom prst="rect">
            <a:avLst/>
          </a:prstGeom>
          <a:solidFill>
            <a:srgbClr val="FFE38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2002663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Škrtni věc, která do lékárničky nepatří.</a:t>
            </a:r>
            <a:endParaRPr lang="cs-CZ" sz="3200" dirty="0"/>
          </a:p>
        </p:txBody>
      </p:sp>
      <p:pic>
        <p:nvPicPr>
          <p:cNvPr id="1027" name="Picture 3" descr="C:\Users\Uzlíková\AppData\Local\Microsoft\Windows\Temporary Internet Files\Content.IE5\X23NRNFV\MP900321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406" y="4894609"/>
            <a:ext cx="856936" cy="120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GFOPX8EN\MP9003210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412" y="3934941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U5BWUOGB\MC900151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477" y="5164147"/>
            <a:ext cx="808330" cy="93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U5BWUOGB\MP9003211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262" y="3550137"/>
            <a:ext cx="1468760" cy="1047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GFOPX8EN\MC9002805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342" y="3563231"/>
            <a:ext cx="939296" cy="91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A9R68WY4\MP9001750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833" y="5287661"/>
            <a:ext cx="1027118" cy="68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KLJ41I51\MC9003557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6921" y="4784923"/>
            <a:ext cx="677008" cy="1194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líková\AppData\Local\Microsoft\Windows\Temporary Internet Files\Content.IE5\X23NRNFV\MP90040523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32" y="2690474"/>
            <a:ext cx="1203528" cy="85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zlíková\AppData\Local\Microsoft\Windows\Temporary Internet Files\Content.IE5\A9R68WY4\MM900283724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060" y="5503147"/>
            <a:ext cx="457200" cy="52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Litebulb"/>
          <p:cNvSpPr>
            <a:spLocks noEditPoints="1" noChangeArrowheads="1"/>
          </p:cNvSpPr>
          <p:nvPr/>
        </p:nvSpPr>
        <p:spPr bwMode="auto">
          <a:xfrm>
            <a:off x="6756592" y="5751483"/>
            <a:ext cx="551712" cy="725636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2" name="Picture 18" descr="C:\Users\Uzlíková\AppData\Local\Microsoft\Windows\Temporary Internet Files\Content.IE5\U5BWUOGB\MC900441708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740" y="2725678"/>
            <a:ext cx="788408" cy="78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zlíková\AppData\Local\Microsoft\Windows\Temporary Internet Files\Content.IE5\2NC8W7KR\MC90037113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127" y="3674582"/>
            <a:ext cx="910339" cy="9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zlíková\AppData\Local\Microsoft\Windows\Temporary Internet Files\Content.IE5\AN5B4D4D\MC90029985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708" y="2862298"/>
            <a:ext cx="1820570" cy="78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907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zlíková\AppData\Local\Microsoft\Windows\Temporary Internet Files\Content.IE5\AN5B4D4D\MP9003210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978" y="1772816"/>
            <a:ext cx="6624033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61039" y="476672"/>
            <a:ext cx="4549909" cy="934363"/>
          </a:xfrm>
          <a:prstGeom prst="rect">
            <a:avLst/>
          </a:prstGeom>
          <a:solidFill>
            <a:srgbClr val="FFE38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47256" y="605124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Kontroluj si odpověď.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119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467544" y="404664"/>
            <a:ext cx="8208912" cy="1440160"/>
          </a:xfrm>
          <a:prstGeom prst="downArrow">
            <a:avLst/>
          </a:prstGeom>
          <a:solidFill>
            <a:schemeClr val="bg1">
              <a:lumMod val="9500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404664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Rozděl podtržením </a:t>
            </a:r>
            <a:r>
              <a:rPr lang="cs-CZ" sz="3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nemoci</a:t>
            </a:r>
            <a:r>
              <a:rPr lang="cs-CZ" sz="3600" u="sng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- </a:t>
            </a:r>
            <a:r>
              <a:rPr lang="cs-CZ" sz="3600" u="sng" dirty="0" smtClean="0">
                <a:solidFill>
                  <a:srgbClr val="92D050"/>
                </a:solidFill>
              </a:rPr>
              <a:t>úrazy</a:t>
            </a:r>
            <a:r>
              <a:rPr lang="cs-CZ" sz="3600" dirty="0" smtClean="0">
                <a:solidFill>
                  <a:srgbClr val="92D050"/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403648" y="2204864"/>
            <a:ext cx="6192688" cy="410445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264351"/>
            <a:ext cx="547260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         angína </a:t>
            </a:r>
          </a:p>
          <a:p>
            <a:r>
              <a:rPr lang="cs-CZ" sz="3200" dirty="0" smtClean="0"/>
              <a:t>           spálenina                     kašel               odřenina         zlomenina             žloutenka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          rýma                 </a:t>
            </a:r>
          </a:p>
          <a:p>
            <a:pPr algn="ctr"/>
            <a:r>
              <a:rPr lang="cs-CZ" sz="3200" dirty="0" smtClean="0"/>
              <a:t>   zápal plic                říznutí </a:t>
            </a:r>
          </a:p>
          <a:p>
            <a:pPr algn="ctr"/>
            <a:r>
              <a:rPr lang="cs-CZ" sz="3200" dirty="0"/>
              <a:t>chřipka</a:t>
            </a:r>
          </a:p>
          <a:p>
            <a:pPr algn="ctr"/>
            <a:r>
              <a:rPr lang="cs-CZ" sz="3200" dirty="0" smtClean="0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123088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lů 2"/>
          <p:cNvSpPr/>
          <p:nvPr/>
        </p:nvSpPr>
        <p:spPr>
          <a:xfrm>
            <a:off x="467544" y="404664"/>
            <a:ext cx="8208912" cy="1440160"/>
          </a:xfrm>
          <a:prstGeom prst="downArrow">
            <a:avLst/>
          </a:prstGeom>
          <a:solidFill>
            <a:schemeClr val="bg1">
              <a:lumMod val="9500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404664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Řekni, co dělají děti špatně.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Uzlíková\AppData\Local\Microsoft\Windows\Temporary Internet Files\Content.IE5\GFOPX8EN\MP9004278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476" y="4431639"/>
            <a:ext cx="1134988" cy="170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líková\AppData\Local\Microsoft\Windows\Temporary Internet Files\Content.IE5\4IS3LJ0J\MC900398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80" y="2426360"/>
            <a:ext cx="1746504" cy="200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líková\AppData\Local\Microsoft\Windows\Temporary Internet Files\Content.IE5\2NC8W7KR\MC9002325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933056"/>
            <a:ext cx="1184495" cy="184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líková\AppData\Local\Microsoft\Windows\Temporary Internet Files\Content.IE5\2NC8W7KR\MC9003833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485" y="1924897"/>
            <a:ext cx="1178899" cy="1128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Uzlíková\AppData\Local\Microsoft\Windows\Temporary Internet Files\Content.IE5\2NC8W7KR\MC900018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401" y="3053643"/>
            <a:ext cx="1154887" cy="187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354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424936" cy="6145659"/>
          </a:xfrm>
          <a:prstGeom prst="rect">
            <a:avLst/>
          </a:prstGeom>
          <a:solidFill>
            <a:srgbClr val="FDEDD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4467" y="464613"/>
            <a:ext cx="811600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Stane-li se nám úraz nebo se cítíme nemocní, vždy to oznámíme dospělé osobě.                                      </a:t>
            </a:r>
          </a:p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V některých případech musíme navštívit lékaře.</a:t>
            </a:r>
          </a:p>
          <a:p>
            <a:pPr algn="ctr"/>
            <a:endParaRPr lang="cs-CZ" sz="3200" dirty="0" smtClean="0">
              <a:solidFill>
                <a:srgbClr val="C00000"/>
              </a:solidFill>
            </a:endParaRPr>
          </a:p>
          <a:p>
            <a:pPr marL="514350" indent="-514350" algn="ctr">
              <a:buAutoNum type="arabicPlain" startAt="155"/>
            </a:pPr>
            <a:endParaRPr lang="cs-CZ" sz="3200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lain" startAt="155"/>
            </a:pPr>
            <a:r>
              <a:rPr lang="cs-CZ" sz="3200" dirty="0" smtClean="0">
                <a:solidFill>
                  <a:srgbClr val="FF0000"/>
                </a:solidFill>
              </a:rPr>
              <a:t>      PRVNÍ  POMOC 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 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                   150      HASIČI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pPr algn="ctr"/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                   158      POLICIE</a:t>
            </a:r>
          </a:p>
        </p:txBody>
      </p:sp>
      <p:pic>
        <p:nvPicPr>
          <p:cNvPr id="3077" name="Picture 5" descr="C:\Users\Uzlíková\AppData\Local\Microsoft\Windows\Temporary Internet Files\Content.IE5\AN5B4D4D\MC9004336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8920"/>
            <a:ext cx="1471313" cy="106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Uzlíková\AppData\Local\Microsoft\Windows\Temporary Internet Files\Content.IE5\U5BWUOGB\MC900432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02" y="5371740"/>
            <a:ext cx="1841500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Uzlíková\AppData\Local\Microsoft\Windows\Temporary Internet Files\Content.IE5\AN5B4D4D\MC9004229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626" y="4293096"/>
            <a:ext cx="1565276" cy="77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39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467544" y="404664"/>
            <a:ext cx="8208912" cy="1440160"/>
          </a:xfrm>
          <a:prstGeom prst="downArrow">
            <a:avLst/>
          </a:prstGeom>
          <a:solidFill>
            <a:schemeClr val="bg1">
              <a:lumMod val="9500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404664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Rozděl podtržením </a:t>
            </a:r>
            <a:r>
              <a:rPr lang="cs-CZ" sz="3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nemoci</a:t>
            </a:r>
            <a:r>
              <a:rPr lang="cs-CZ" sz="3600" u="sng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- </a:t>
            </a:r>
            <a:r>
              <a:rPr lang="cs-CZ" sz="3600" u="sng" dirty="0" smtClean="0">
                <a:solidFill>
                  <a:srgbClr val="92D050"/>
                </a:solidFill>
              </a:rPr>
              <a:t>úrazy</a:t>
            </a:r>
            <a:r>
              <a:rPr lang="cs-CZ" sz="3600" dirty="0" smtClean="0">
                <a:solidFill>
                  <a:srgbClr val="92D050"/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403648" y="2204864"/>
            <a:ext cx="6192688" cy="410445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264351"/>
            <a:ext cx="547260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         angína </a:t>
            </a:r>
          </a:p>
          <a:p>
            <a:r>
              <a:rPr lang="cs-CZ" sz="3200" dirty="0" smtClean="0"/>
              <a:t>           spálenina                     kašel               odřenina         zlomenina             žloutenka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          rýma                 </a:t>
            </a:r>
          </a:p>
          <a:p>
            <a:pPr algn="ctr"/>
            <a:r>
              <a:rPr lang="cs-CZ" sz="3200" dirty="0" smtClean="0"/>
              <a:t>   zápal plic                říznutí </a:t>
            </a:r>
          </a:p>
          <a:p>
            <a:pPr algn="ctr"/>
            <a:r>
              <a:rPr lang="cs-CZ" sz="3200" dirty="0"/>
              <a:t>chřipka</a:t>
            </a:r>
          </a:p>
          <a:p>
            <a:pPr algn="ctr"/>
            <a:r>
              <a:rPr lang="cs-CZ" sz="3200" dirty="0" smtClean="0"/>
              <a:t>       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5688124" y="5229200"/>
            <a:ext cx="1188132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555776" y="5229200"/>
            <a:ext cx="180020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22706" y="4257092"/>
            <a:ext cx="151216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854646" y="5661248"/>
            <a:ext cx="1434707" cy="1309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835696" y="3733800"/>
            <a:ext cx="936104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499992" y="4725144"/>
            <a:ext cx="1296144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347864" y="2789312"/>
            <a:ext cx="172819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175956" y="3733800"/>
            <a:ext cx="1512168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57273" y="3212976"/>
            <a:ext cx="1512168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938498" y="4257092"/>
            <a:ext cx="1774859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142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556404" y="224482"/>
            <a:ext cx="5751900" cy="140431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96050" y="277728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Když se stane úraz, potřebujeme lékárničku.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96364" y="1988840"/>
            <a:ext cx="6768752" cy="508412"/>
          </a:xfrm>
          <a:prstGeom prst="rect">
            <a:avLst/>
          </a:prstGeom>
          <a:solidFill>
            <a:srgbClr val="FFE38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2002663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Škrtni věc, která do lékárničky nepatří.</a:t>
            </a:r>
            <a:endParaRPr lang="cs-CZ" sz="3200" dirty="0"/>
          </a:p>
        </p:txBody>
      </p:sp>
      <p:pic>
        <p:nvPicPr>
          <p:cNvPr id="1027" name="Picture 3" descr="C:\Users\Uzlíková\AppData\Local\Microsoft\Windows\Temporary Internet Files\Content.IE5\X23NRNFV\MP900321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406" y="4894609"/>
            <a:ext cx="856936" cy="120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GFOPX8EN\MP9003210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412" y="3934941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U5BWUOGB\MC900151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477" y="5164147"/>
            <a:ext cx="808330" cy="93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U5BWUOGB\MP9003211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262" y="3550137"/>
            <a:ext cx="1468760" cy="1047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GFOPX8EN\MC9002805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342" y="3563231"/>
            <a:ext cx="939296" cy="91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A9R68WY4\MP9001750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833" y="5287661"/>
            <a:ext cx="1027118" cy="68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KLJ41I51\MC9003557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6921" y="4784923"/>
            <a:ext cx="677008" cy="1194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líková\AppData\Local\Microsoft\Windows\Temporary Internet Files\Content.IE5\X23NRNFV\MP90040523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32" y="2690474"/>
            <a:ext cx="1203528" cy="85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zlíková\AppData\Local\Microsoft\Windows\Temporary Internet Files\Content.IE5\A9R68WY4\MM900283724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060" y="5503147"/>
            <a:ext cx="457200" cy="52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Litebulb"/>
          <p:cNvSpPr>
            <a:spLocks noEditPoints="1" noChangeArrowheads="1"/>
          </p:cNvSpPr>
          <p:nvPr/>
        </p:nvSpPr>
        <p:spPr bwMode="auto">
          <a:xfrm>
            <a:off x="6756592" y="5751483"/>
            <a:ext cx="551712" cy="725636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2" name="Picture 18" descr="C:\Users\Uzlíková\AppData\Local\Microsoft\Windows\Temporary Internet Files\Content.IE5\U5BWUOGB\MC900441708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740" y="2725678"/>
            <a:ext cx="788408" cy="78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zlíková\AppData\Local\Microsoft\Windows\Temporary Internet Files\Content.IE5\2NC8W7KR\MC90037113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127" y="3674582"/>
            <a:ext cx="910339" cy="9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zlíková\AppData\Local\Microsoft\Windows\Temporary Internet Files\Content.IE5\AN5B4D4D\MC90029985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708" y="2862298"/>
            <a:ext cx="1820570" cy="78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3049735" y="5019681"/>
            <a:ext cx="1071380" cy="96693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515453" y="5543556"/>
            <a:ext cx="1071380" cy="96693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374811" y="2596299"/>
            <a:ext cx="1071380" cy="96693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432354" y="2673105"/>
            <a:ext cx="936794" cy="84098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68049" y="2521137"/>
            <a:ext cx="835599" cy="73252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38506" y="5503147"/>
            <a:ext cx="746278" cy="49706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388239" y="3563231"/>
            <a:ext cx="1071380" cy="96693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46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218</Words>
  <Application>Microsoft Office PowerPoint</Application>
  <PresentationFormat>Předvádění na obrazovce (4:3)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16</cp:revision>
  <dcterms:created xsi:type="dcterms:W3CDTF">2012-07-26T08:39:10Z</dcterms:created>
  <dcterms:modified xsi:type="dcterms:W3CDTF">2013-01-05T21:28:40Z</dcterms:modified>
</cp:coreProperties>
</file>