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5" r:id="rId2"/>
    <p:sldId id="266" r:id="rId3"/>
    <p:sldId id="257" r:id="rId4"/>
    <p:sldId id="258" r:id="rId5"/>
    <p:sldId id="259" r:id="rId6"/>
    <p:sldId id="264" r:id="rId7"/>
    <p:sldId id="260" r:id="rId8"/>
    <p:sldId id="263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1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VY_32_INOVACE_20_LIDSKÉ SMYSLY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LIDSKÉ SMYSLY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Prvouka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206FD8-33E6-46DC-ABC7-9FCAC8717C4B}" type="presOf" srcId="{DAEA276B-ECF9-46F6-A7D3-4693B2D32BC4}" destId="{CDED6FE3-AD8F-4ACC-B6B8-710EDDD9759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B53F9FB-3269-4AD6-B65E-E5EE8C7701F6}" type="presOf" srcId="{445C7998-7549-48B0-BD68-D4F0167F02E5}" destId="{4D19AB04-24FA-40C2-B203-52AE3D15E171}" srcOrd="1" destOrd="0" presId="urn:microsoft.com/office/officeart/2005/8/layout/target3"/>
    <dgm:cxn modelId="{57EFC389-87C4-4BC1-A4C2-84F8688ADFF2}" type="presOf" srcId="{445C7998-7549-48B0-BD68-D4F0167F02E5}" destId="{BC35EE03-4121-4EF9-923D-7CB6D30D358D}" srcOrd="0" destOrd="0" presId="urn:microsoft.com/office/officeart/2005/8/layout/target3"/>
    <dgm:cxn modelId="{73B43AC7-469F-445F-9D39-92448E708F5C}" type="presOf" srcId="{019433A1-1324-4DE1-9E6F-32B851095F74}" destId="{E7297F21-D4FD-4A41-AE58-814D01A6B5E7}" srcOrd="1" destOrd="0" presId="urn:microsoft.com/office/officeart/2005/8/layout/target3"/>
    <dgm:cxn modelId="{FC92780D-ACA4-420E-B482-9B43F67C186C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0F60728-35A0-4719-A741-6B9F18349223}" type="presOf" srcId="{C73C7642-F245-4585-8F88-243F9FAEF6CA}" destId="{AA41A67C-3D3F-4AE9-9E0F-5D7F7BB2E741}" srcOrd="1" destOrd="0" presId="urn:microsoft.com/office/officeart/2005/8/layout/target3"/>
    <dgm:cxn modelId="{CECCD4D1-88C5-4394-A22B-01151C5B1132}" type="presOf" srcId="{EBC41103-E2E5-4D48-9B4B-425520D3D098}" destId="{50C2F88D-8688-44C2-A854-691F34009D3B}" srcOrd="0" destOrd="0" presId="urn:microsoft.com/office/officeart/2005/8/layout/target3"/>
    <dgm:cxn modelId="{AAE42E34-E35D-4E33-BDBF-6F1FB2577C85}" type="presOf" srcId="{FBBFC3EA-9D9D-4F3A-BEA6-9C2C0E46BF20}" destId="{832BF48F-0145-4429-9E02-8FCA946CCE9E}" srcOrd="1" destOrd="0" presId="urn:microsoft.com/office/officeart/2005/8/layout/target3"/>
    <dgm:cxn modelId="{0F989E9F-6B8B-4B72-8A64-4AECC32CAEE0}" type="presOf" srcId="{FBBFC3EA-9D9D-4F3A-BEA6-9C2C0E46BF20}" destId="{643EA938-EDE0-4533-ACCC-D2BD6F3A527C}" srcOrd="0" destOrd="0" presId="urn:microsoft.com/office/officeart/2005/8/layout/target3"/>
    <dgm:cxn modelId="{FF6AA733-9409-4546-8F9A-82EC4C6F6778}" type="presOf" srcId="{DAEA276B-ECF9-46F6-A7D3-4693B2D32BC4}" destId="{F69A1436-182C-465B-AD7F-FE48E0C090C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3C89096-57D3-4852-95BE-F6E4D25001A3}" type="presOf" srcId="{C73C7642-F245-4585-8F88-243F9FAEF6CA}" destId="{97289DF2-90F4-4EC2-A9FC-633B00BAB610}" srcOrd="0" destOrd="0" presId="urn:microsoft.com/office/officeart/2005/8/layout/target3"/>
    <dgm:cxn modelId="{72281410-61BC-4F5C-9996-BA9AAC623A00}" type="presOf" srcId="{EBC41103-E2E5-4D48-9B4B-425520D3D098}" destId="{F969C235-9271-4D34-B740-D627A121CAD0}" srcOrd="1" destOrd="0" presId="urn:microsoft.com/office/officeart/2005/8/layout/target3"/>
    <dgm:cxn modelId="{5604161B-007E-4127-AE35-803EEED2231E}" type="presOf" srcId="{019433A1-1324-4DE1-9E6F-32B851095F74}" destId="{A3817367-F2BC-482F-8832-FA00B51DCCF3}" srcOrd="0" destOrd="0" presId="urn:microsoft.com/office/officeart/2005/8/layout/target3"/>
    <dgm:cxn modelId="{EB87BF65-20DE-4331-B052-CBDF710D9EA6}" type="presParOf" srcId="{71045F8C-00FA-488E-A7BD-E2E6753D979D}" destId="{3577EC6B-C980-4F34-8C69-4365E7B8FC8C}" srcOrd="0" destOrd="0" presId="urn:microsoft.com/office/officeart/2005/8/layout/target3"/>
    <dgm:cxn modelId="{FBC36944-BF00-417C-AB40-88055603125A}" type="presParOf" srcId="{71045F8C-00FA-488E-A7BD-E2E6753D979D}" destId="{6940EB87-DC1D-4BC3-9408-9AC2E1FFC039}" srcOrd="1" destOrd="0" presId="urn:microsoft.com/office/officeart/2005/8/layout/target3"/>
    <dgm:cxn modelId="{3ACF8E66-5BD4-4B45-AE0C-3AAF401CB480}" type="presParOf" srcId="{71045F8C-00FA-488E-A7BD-E2E6753D979D}" destId="{BC35EE03-4121-4EF9-923D-7CB6D30D358D}" srcOrd="2" destOrd="0" presId="urn:microsoft.com/office/officeart/2005/8/layout/target3"/>
    <dgm:cxn modelId="{CCB66692-1AEE-4B57-9959-4CA091B37921}" type="presParOf" srcId="{71045F8C-00FA-488E-A7BD-E2E6753D979D}" destId="{C95EEA27-3CBF-4645-A92D-9D8AF5C1CBFC}" srcOrd="3" destOrd="0" presId="urn:microsoft.com/office/officeart/2005/8/layout/target3"/>
    <dgm:cxn modelId="{8DC904E4-A5B4-4190-A736-E3CB50685A1D}" type="presParOf" srcId="{71045F8C-00FA-488E-A7BD-E2E6753D979D}" destId="{851BB866-B6AE-4566-893F-4C635BA974FC}" srcOrd="4" destOrd="0" presId="urn:microsoft.com/office/officeart/2005/8/layout/target3"/>
    <dgm:cxn modelId="{FAF9D8D6-5DD8-49CD-8D50-12EA03402CDD}" type="presParOf" srcId="{71045F8C-00FA-488E-A7BD-E2E6753D979D}" destId="{643EA938-EDE0-4533-ACCC-D2BD6F3A527C}" srcOrd="5" destOrd="0" presId="urn:microsoft.com/office/officeart/2005/8/layout/target3"/>
    <dgm:cxn modelId="{0E4A528D-A45B-4740-BB6F-CB9E318FCA2A}" type="presParOf" srcId="{71045F8C-00FA-488E-A7BD-E2E6753D979D}" destId="{92F31B18-D66D-4CC7-89B9-378928DE877D}" srcOrd="6" destOrd="0" presId="urn:microsoft.com/office/officeart/2005/8/layout/target3"/>
    <dgm:cxn modelId="{023B2109-3C7B-4CAB-9C2E-DE258BC3A9C2}" type="presParOf" srcId="{71045F8C-00FA-488E-A7BD-E2E6753D979D}" destId="{902074E1-B931-4618-97F1-FADBE82E9C3C}" srcOrd="7" destOrd="0" presId="urn:microsoft.com/office/officeart/2005/8/layout/target3"/>
    <dgm:cxn modelId="{E23D74D2-E009-4798-8033-82E0BA3EF85B}" type="presParOf" srcId="{71045F8C-00FA-488E-A7BD-E2E6753D979D}" destId="{A3817367-F2BC-482F-8832-FA00B51DCCF3}" srcOrd="8" destOrd="0" presId="urn:microsoft.com/office/officeart/2005/8/layout/target3"/>
    <dgm:cxn modelId="{5AF70B5D-0078-4C7C-9900-3EDBAB5EF64F}" type="presParOf" srcId="{71045F8C-00FA-488E-A7BD-E2E6753D979D}" destId="{626ABFF6-56C8-4386-B662-68EC364EED9D}" srcOrd="9" destOrd="0" presId="urn:microsoft.com/office/officeart/2005/8/layout/target3"/>
    <dgm:cxn modelId="{72EC0B67-99BC-4C12-A23E-68AF8ECFAE83}" type="presParOf" srcId="{71045F8C-00FA-488E-A7BD-E2E6753D979D}" destId="{6DB11F1C-D028-4800-9625-6611CA9DE6D4}" srcOrd="10" destOrd="0" presId="urn:microsoft.com/office/officeart/2005/8/layout/target3"/>
    <dgm:cxn modelId="{52AEFD55-7D87-4919-AC21-14CE8D78BA79}" type="presParOf" srcId="{71045F8C-00FA-488E-A7BD-E2E6753D979D}" destId="{CDED6FE3-AD8F-4ACC-B6B8-710EDDD97598}" srcOrd="11" destOrd="0" presId="urn:microsoft.com/office/officeart/2005/8/layout/target3"/>
    <dgm:cxn modelId="{EBC63BCB-A1B1-4D69-B95F-D30FC8D508B6}" type="presParOf" srcId="{71045F8C-00FA-488E-A7BD-E2E6753D979D}" destId="{397AC6D7-84A6-4150-958F-83C92D9ACF38}" srcOrd="12" destOrd="0" presId="urn:microsoft.com/office/officeart/2005/8/layout/target3"/>
    <dgm:cxn modelId="{DAC7A2E5-6C81-4F6E-A2C2-11D9FA1EAB05}" type="presParOf" srcId="{71045F8C-00FA-488E-A7BD-E2E6753D979D}" destId="{D7419528-33A6-416D-9E64-B3F7915C5149}" srcOrd="13" destOrd="0" presId="urn:microsoft.com/office/officeart/2005/8/layout/target3"/>
    <dgm:cxn modelId="{9C4C5159-FD9F-4C36-BE4A-238D9BF5F881}" type="presParOf" srcId="{71045F8C-00FA-488E-A7BD-E2E6753D979D}" destId="{97289DF2-90F4-4EC2-A9FC-633B00BAB610}" srcOrd="14" destOrd="0" presId="urn:microsoft.com/office/officeart/2005/8/layout/target3"/>
    <dgm:cxn modelId="{B5545BDA-CE96-4129-815D-8B00AD490E64}" type="presParOf" srcId="{71045F8C-00FA-488E-A7BD-E2E6753D979D}" destId="{234EBA9D-95B4-4C20-A84E-6F65F1085DC6}" srcOrd="15" destOrd="0" presId="urn:microsoft.com/office/officeart/2005/8/layout/target3"/>
    <dgm:cxn modelId="{7F4D033C-80B4-4020-A8CA-3DDE17770DC8}" type="presParOf" srcId="{71045F8C-00FA-488E-A7BD-E2E6753D979D}" destId="{12255512-213F-41DF-90A6-8B4CD74A2B52}" srcOrd="16" destOrd="0" presId="urn:microsoft.com/office/officeart/2005/8/layout/target3"/>
    <dgm:cxn modelId="{54172FCC-5B98-4DC6-9BE6-97D2039F9910}" type="presParOf" srcId="{71045F8C-00FA-488E-A7BD-E2E6753D979D}" destId="{50C2F88D-8688-44C2-A854-691F34009D3B}" srcOrd="17" destOrd="0" presId="urn:microsoft.com/office/officeart/2005/8/layout/target3"/>
    <dgm:cxn modelId="{576E8996-BAF3-4BAB-BC67-ED0DAAFD2DA8}" type="presParOf" srcId="{71045F8C-00FA-488E-A7BD-E2E6753D979D}" destId="{4D19AB04-24FA-40C2-B203-52AE3D15E171}" srcOrd="18" destOrd="0" presId="urn:microsoft.com/office/officeart/2005/8/layout/target3"/>
    <dgm:cxn modelId="{1A73A142-CD0E-4136-9A5D-62395A959BE5}" type="presParOf" srcId="{71045F8C-00FA-488E-A7BD-E2E6753D979D}" destId="{832BF48F-0145-4429-9E02-8FCA946CCE9E}" srcOrd="19" destOrd="0" presId="urn:microsoft.com/office/officeart/2005/8/layout/target3"/>
    <dgm:cxn modelId="{0D81F6C5-A68F-4234-8D40-87A0E1B7962A}" type="presParOf" srcId="{71045F8C-00FA-488E-A7BD-E2E6753D979D}" destId="{E7297F21-D4FD-4A41-AE58-814D01A6B5E7}" srcOrd="20" destOrd="0" presId="urn:microsoft.com/office/officeart/2005/8/layout/target3"/>
    <dgm:cxn modelId="{992CD4C5-8401-4A6B-8BD3-E8D71838A7FC}" type="presParOf" srcId="{71045F8C-00FA-488E-A7BD-E2E6753D979D}" destId="{F69A1436-182C-465B-AD7F-FE48E0C090C1}" srcOrd="21" destOrd="0" presId="urn:microsoft.com/office/officeart/2005/8/layout/target3"/>
    <dgm:cxn modelId="{065B4E84-ECD6-4C3F-8AF3-18B89370A894}" type="presParOf" srcId="{71045F8C-00FA-488E-A7BD-E2E6753D979D}" destId="{AA41A67C-3D3F-4AE9-9E0F-5D7F7BB2E741}" srcOrd="22" destOrd="0" presId="urn:microsoft.com/office/officeart/2005/8/layout/target3"/>
    <dgm:cxn modelId="{20337E9B-335D-4BC9-832C-18142AD8BD9B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VY_32_INOVACE_20_LIDSKÉ SMYSLY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Prvouka  pro  2.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LIDSKÉ SMYSLY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E01EB1-39A3-4397-BFC5-377A23C3732E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F1FAC-08D8-4802-A275-91981AE2B6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077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937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465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809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187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209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278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260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809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274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973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2152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A28015-44EF-4920-B967-CB22A2B0B11B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E7ECA-B8CE-4324-85E3-A3CBCB561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604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10" Type="http://schemas.openxmlformats.org/officeDocument/2006/relationships/image" Target="../media/image17.wmf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4357356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554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6011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756856"/>
              </p:ext>
            </p:extLst>
          </p:nvPr>
        </p:nvGraphicFramePr>
        <p:xfrm>
          <a:off x="1115616" y="1556792"/>
          <a:ext cx="6840760" cy="325566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88232"/>
                <a:gridCol w="4752528"/>
              </a:tblGrid>
              <a:tr h="40504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</a:tr>
              <a:tr h="53105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možný tisk některých stran</a:t>
                      </a:r>
                      <a:endParaRPr lang="cs-CZ" dirty="0"/>
                    </a:p>
                  </a:txBody>
                  <a:tcPr/>
                </a:tc>
              </a:tr>
              <a:tr h="405045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Fix na tabuli, učebnice, žlutá, hnědá, fialová, zelená a modrá pastelka, pero, sešit</a:t>
                      </a:r>
                      <a:endParaRPr lang="cs-CZ" dirty="0"/>
                    </a:p>
                  </a:txBody>
                  <a:tcPr/>
                </a:tc>
              </a:tr>
              <a:tr h="65606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               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0504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Stranu</a:t>
                      </a:r>
                      <a:r>
                        <a:rPr lang="cs-CZ" baseline="0" dirty="0" smtClean="0"/>
                        <a:t> s názvem Pamatuj! si mohou žáci přepsat do sešitu, 5. a 6. strana je určena ke skupinové práci neb práci jednotlivce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170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1596190" y="327139"/>
            <a:ext cx="6612716" cy="324036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829495" y="1347155"/>
            <a:ext cx="614610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LIDSKÉ  SMYSLY</a:t>
            </a:r>
            <a:endParaRPr lang="cs-CZ" sz="7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28" name="Picture 4" descr="C:\Users\Uzlíková\AppData\Local\Microsoft\Windows\Temporary Internet Files\Content.IE5\GFOPX8EN\MP9004394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304" y="3789040"/>
            <a:ext cx="3992488" cy="265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83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3356992"/>
            <a:ext cx="7056784" cy="286232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C00000"/>
                </a:solidFill>
              </a:rPr>
              <a:t>PAMATUJ!</a:t>
            </a:r>
          </a:p>
          <a:p>
            <a:r>
              <a:rPr lang="cs-CZ" sz="2400" b="1" dirty="0" smtClean="0"/>
              <a:t>Člověk má tyto  smysly:  zrak – oči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sluch – uši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čich – nos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chuť – ústa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hmat – kůže</a:t>
            </a:r>
          </a:p>
          <a:p>
            <a:r>
              <a:rPr lang="cs-CZ" sz="2400" b="1" dirty="0" smtClean="0"/>
              <a:t>S jejich pomocí poznává své okolí.</a:t>
            </a:r>
            <a:endParaRPr lang="cs-CZ" sz="2400" b="1" dirty="0"/>
          </a:p>
        </p:txBody>
      </p:sp>
      <p:pic>
        <p:nvPicPr>
          <p:cNvPr id="2051" name="Picture 3" descr="C:\Users\Uzlíková\AppData\Local\Microsoft\Windows\Temporary Internet Files\Content.IE5\2NC8W7KR\MC9004406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90872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75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lů 1"/>
          <p:cNvSpPr/>
          <p:nvPr/>
        </p:nvSpPr>
        <p:spPr>
          <a:xfrm>
            <a:off x="1187624" y="547972"/>
            <a:ext cx="6768752" cy="1584884"/>
          </a:xfrm>
          <a:prstGeom prst="downArrow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741347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Utvoř dvojice</a:t>
            </a:r>
          </a:p>
          <a:p>
            <a:pPr algn="ctr"/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     smysl – tělesný orgán.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Uzlíková\AppData\Local\Microsoft\Windows\Temporary Internet Files\Content.IE5\AN5B4D4D\MP9004486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70" y="2500793"/>
            <a:ext cx="1427651" cy="107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líková\AppData\Local\Microsoft\Windows\Temporary Internet Files\Content.IE5\A9R68WY4\MC9002812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132856"/>
            <a:ext cx="1154522" cy="170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líková\AppData\Local\Microsoft\Windows\Temporary Internet Files\Content.IE5\KLJ41I51\MC9000281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166" y="4647667"/>
            <a:ext cx="1635660" cy="173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zlíková\AppData\Local\Microsoft\Windows\Temporary Internet Files\Content.IE5\AN5B4D4D\MP9004486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6" y="4867520"/>
            <a:ext cx="1368152" cy="102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zlíková\AppData\Local\Microsoft\Windows\Temporary Internet Files\Content.IE5\4IS3LJ0J\MP90044837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301208"/>
            <a:ext cx="1800200" cy="120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3491880" y="2807562"/>
            <a:ext cx="1008112" cy="457200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004048" y="2807562"/>
            <a:ext cx="1008112" cy="45720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364088" y="3812379"/>
            <a:ext cx="1008112" cy="4572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959477" y="3762599"/>
            <a:ext cx="1008112" cy="45720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130733" y="4366932"/>
            <a:ext cx="1008112" cy="45720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156090" y="2839658"/>
            <a:ext cx="798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639909" y="2851496"/>
            <a:ext cx="712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CHUŤ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107506" y="3806533"/>
            <a:ext cx="753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HMAT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269211" y="4454800"/>
            <a:ext cx="633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512117" y="3859071"/>
            <a:ext cx="670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ZRAK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197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000029" y="1462502"/>
            <a:ext cx="1135988" cy="802255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7188704" y="1518274"/>
            <a:ext cx="1135988" cy="802255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5608541" y="1515516"/>
            <a:ext cx="1135988" cy="802255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096373" y="1474340"/>
            <a:ext cx="1135988" cy="80225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510672" y="1474340"/>
            <a:ext cx="1135988" cy="802255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354560" y="1686791"/>
            <a:ext cx="899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161872" y="1642857"/>
            <a:ext cx="802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CHUŤ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258216" y="1654695"/>
            <a:ext cx="8489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HMAT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662964" y="1698629"/>
            <a:ext cx="713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770383" y="1698629"/>
            <a:ext cx="7554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ZRAK</a:t>
            </a:r>
            <a:endParaRPr lang="cs-CZ" dirty="0"/>
          </a:p>
        </p:txBody>
      </p:sp>
      <p:pic>
        <p:nvPicPr>
          <p:cNvPr id="4098" name="Picture 2" descr="C:\Users\Uzlíková\AppData\Local\Microsoft\Windows\Temporary Internet Files\Content.IE5\GFOPX8EN\MP9004483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56" y="2589894"/>
            <a:ext cx="576548" cy="72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zlíková\AppData\Local\Microsoft\Windows\Temporary Internet Files\Content.IE5\A9R68WY4\MP90040957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687" y="3926210"/>
            <a:ext cx="726926" cy="72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líková\AppData\Local\Microsoft\Windows\Temporary Internet Files\Content.IE5\GFOPX8EN\MC9002805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01" y="4167116"/>
            <a:ext cx="499200" cy="83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zlíková\AppData\Local\Microsoft\Windows\Temporary Internet Files\Content.IE5\AN5B4D4D\MC9003568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250" y="2679728"/>
            <a:ext cx="1453483" cy="96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zlíková\AppData\Local\Microsoft\Windows\Temporary Internet Files\Content.IE5\X23NRNFV\MC9002501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377" y="2999809"/>
            <a:ext cx="1019020" cy="1005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zlíková\AppData\Local\Microsoft\Windows\Temporary Internet Files\Content.IE5\U5BWUOGB\MP90042303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155" y="2480007"/>
            <a:ext cx="984741" cy="98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Uzlíková\AppData\Local\Microsoft\Windows\Temporary Internet Files\Content.IE5\U5BWUOGB\MC90033565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936" y="5143877"/>
            <a:ext cx="1611840" cy="118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Uzlíková\AppData\Local\Microsoft\Windows\Temporary Internet Files\Content.IE5\GFOPX8EN\MC90044055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4" y="4725279"/>
            <a:ext cx="726629" cy="114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:\Users\Uzlíková\AppData\Local\Microsoft\Windows\Temporary Internet Files\Content.IE5\X23NRNFV\MC90023379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211" y="5379755"/>
            <a:ext cx="667240" cy="999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bdélník 12"/>
          <p:cNvSpPr/>
          <p:nvPr/>
        </p:nvSpPr>
        <p:spPr>
          <a:xfrm>
            <a:off x="1743372" y="332657"/>
            <a:ext cx="6421001" cy="877162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883252" y="378822"/>
            <a:ext cx="6371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Udělej  značku v barvě lidského smyslu u obrázku,                                  který použiješ při poznávání vlastností.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7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lů 1"/>
          <p:cNvSpPr/>
          <p:nvPr/>
        </p:nvSpPr>
        <p:spPr>
          <a:xfrm>
            <a:off x="1187624" y="547972"/>
            <a:ext cx="6768752" cy="1584884"/>
          </a:xfrm>
          <a:prstGeom prst="downArrow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741347"/>
            <a:ext cx="48965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Utvoř dvojice</a:t>
            </a:r>
          </a:p>
          <a:p>
            <a:pPr algn="ctr"/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     smysl – tělesný orgán.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Uzlíková\AppData\Local\Microsoft\Windows\Temporary Internet Files\Content.IE5\AN5B4D4D\MP9004486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70" y="2500793"/>
            <a:ext cx="1427651" cy="107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líková\AppData\Local\Microsoft\Windows\Temporary Internet Files\Content.IE5\A9R68WY4\MC9002812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132856"/>
            <a:ext cx="1154522" cy="170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líková\AppData\Local\Microsoft\Windows\Temporary Internet Files\Content.IE5\KLJ41I51\MC9000281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166" y="4647667"/>
            <a:ext cx="1635660" cy="1734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zlíková\AppData\Local\Microsoft\Windows\Temporary Internet Files\Content.IE5\AN5B4D4D\MP9004486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46" y="4867520"/>
            <a:ext cx="1368152" cy="102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zlíková\AppData\Local\Microsoft\Windows\Temporary Internet Files\Content.IE5\4IS3LJ0J\MP90044837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301208"/>
            <a:ext cx="1800200" cy="120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3491880" y="2807562"/>
            <a:ext cx="1008112" cy="457200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004048" y="2807562"/>
            <a:ext cx="1008112" cy="45720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364088" y="3812379"/>
            <a:ext cx="1008112" cy="457200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959477" y="3762599"/>
            <a:ext cx="1008112" cy="45720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130733" y="4366932"/>
            <a:ext cx="1008112" cy="457200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156090" y="2839658"/>
            <a:ext cx="798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639909" y="2851496"/>
            <a:ext cx="712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CHUŤ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107506" y="3806533"/>
            <a:ext cx="753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HMAT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269211" y="4454800"/>
            <a:ext cx="633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512117" y="3859071"/>
            <a:ext cx="670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ZRAK</a:t>
            </a:r>
            <a:endParaRPr lang="cs-CZ" dirty="0"/>
          </a:p>
        </p:txBody>
      </p:sp>
      <p:cxnSp>
        <p:nvCxnSpPr>
          <p:cNvPr id="8" name="Přímá spojnice se šipkou 7"/>
          <p:cNvCxnSpPr>
            <a:endCxn id="12" idx="4"/>
          </p:cNvCxnSpPr>
          <p:nvPr/>
        </p:nvCxnSpPr>
        <p:spPr>
          <a:xfrm flipH="1" flipV="1">
            <a:off x="3463533" y="4219799"/>
            <a:ext cx="1140458" cy="1295115"/>
          </a:xfrm>
          <a:prstGeom prst="straightConnector1">
            <a:avLst/>
          </a:prstGeom>
          <a:ln w="381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endCxn id="10" idx="6"/>
          </p:cNvCxnSpPr>
          <p:nvPr/>
        </p:nvCxnSpPr>
        <p:spPr>
          <a:xfrm flipH="1">
            <a:off x="6012160" y="2987228"/>
            <a:ext cx="1728193" cy="48934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endCxn id="13" idx="6"/>
          </p:cNvCxnSpPr>
          <p:nvPr/>
        </p:nvCxnSpPr>
        <p:spPr>
          <a:xfrm flipH="1" flipV="1">
            <a:off x="5138845" y="4595532"/>
            <a:ext cx="2351390" cy="851164"/>
          </a:xfrm>
          <a:prstGeom prst="straightConnector1">
            <a:avLst/>
          </a:prstGeom>
          <a:ln w="3810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endCxn id="4" idx="2"/>
          </p:cNvCxnSpPr>
          <p:nvPr/>
        </p:nvCxnSpPr>
        <p:spPr>
          <a:xfrm flipV="1">
            <a:off x="1871698" y="3036162"/>
            <a:ext cx="1620182" cy="1839799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endCxn id="11" idx="2"/>
          </p:cNvCxnSpPr>
          <p:nvPr/>
        </p:nvCxnSpPr>
        <p:spPr>
          <a:xfrm>
            <a:off x="2008421" y="3011631"/>
            <a:ext cx="3355667" cy="102934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930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000029" y="1462502"/>
            <a:ext cx="1135988" cy="802255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7188704" y="1518274"/>
            <a:ext cx="1135988" cy="802255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5608541" y="1515516"/>
            <a:ext cx="1135988" cy="802255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4096373" y="1474340"/>
            <a:ext cx="1135988" cy="802255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510672" y="1474340"/>
            <a:ext cx="1135988" cy="802255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354560" y="1686791"/>
            <a:ext cx="899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SLUCH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161872" y="1642857"/>
            <a:ext cx="802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CHUŤ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258216" y="1654695"/>
            <a:ext cx="8489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HMAT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662964" y="1698629"/>
            <a:ext cx="713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770383" y="1698629"/>
            <a:ext cx="7554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ZRAK</a:t>
            </a:r>
            <a:endParaRPr lang="cs-CZ" dirty="0"/>
          </a:p>
        </p:txBody>
      </p:sp>
      <p:pic>
        <p:nvPicPr>
          <p:cNvPr id="4098" name="Picture 2" descr="C:\Users\Uzlíková\AppData\Local\Microsoft\Windows\Temporary Internet Files\Content.IE5\GFOPX8EN\MP90044836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56" y="2589894"/>
            <a:ext cx="576548" cy="72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zlíková\AppData\Local\Microsoft\Windows\Temporary Internet Files\Content.IE5\A9R68WY4\MP90040957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687" y="3926210"/>
            <a:ext cx="726926" cy="72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líková\AppData\Local\Microsoft\Windows\Temporary Internet Files\Content.IE5\GFOPX8EN\MC9002805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701" y="4167116"/>
            <a:ext cx="499200" cy="83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zlíková\AppData\Local\Microsoft\Windows\Temporary Internet Files\Content.IE5\AN5B4D4D\MC9003568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250" y="2679728"/>
            <a:ext cx="1453483" cy="96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zlíková\AppData\Local\Microsoft\Windows\Temporary Internet Files\Content.IE5\X23NRNFV\MC9002501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014" y="3033931"/>
            <a:ext cx="1019020" cy="1005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zlíková\AppData\Local\Microsoft\Windows\Temporary Internet Files\Content.IE5\U5BWUOGB\MP90042303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155" y="2480007"/>
            <a:ext cx="984741" cy="98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Uzlíková\AppData\Local\Microsoft\Windows\Temporary Internet Files\Content.IE5\U5BWUOGB\MC90033565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936" y="5143877"/>
            <a:ext cx="1611840" cy="118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Uzlíková\AppData\Local\Microsoft\Windows\Temporary Internet Files\Content.IE5\GFOPX8EN\MC90044055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4" y="4725279"/>
            <a:ext cx="726629" cy="1140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ál 11"/>
          <p:cNvSpPr/>
          <p:nvPr/>
        </p:nvSpPr>
        <p:spPr>
          <a:xfrm>
            <a:off x="7348791" y="5716609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vál 69"/>
          <p:cNvSpPr/>
          <p:nvPr/>
        </p:nvSpPr>
        <p:spPr>
          <a:xfrm>
            <a:off x="7843586" y="3278576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vál 70"/>
          <p:cNvSpPr/>
          <p:nvPr/>
        </p:nvSpPr>
        <p:spPr>
          <a:xfrm>
            <a:off x="8519775" y="4844604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vál 71"/>
          <p:cNvSpPr/>
          <p:nvPr/>
        </p:nvSpPr>
        <p:spPr>
          <a:xfrm>
            <a:off x="745014" y="5851361"/>
            <a:ext cx="180645" cy="258329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vál 73"/>
          <p:cNvSpPr/>
          <p:nvPr/>
        </p:nvSpPr>
        <p:spPr>
          <a:xfrm>
            <a:off x="8484578" y="4425445"/>
            <a:ext cx="180645" cy="258329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vál 74"/>
          <p:cNvSpPr/>
          <p:nvPr/>
        </p:nvSpPr>
        <p:spPr>
          <a:xfrm>
            <a:off x="2933461" y="2620270"/>
            <a:ext cx="180645" cy="258329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vál 75"/>
          <p:cNvSpPr/>
          <p:nvPr/>
        </p:nvSpPr>
        <p:spPr>
          <a:xfrm>
            <a:off x="1827670" y="3625158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2923894" y="2948483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vál 77"/>
          <p:cNvSpPr/>
          <p:nvPr/>
        </p:nvSpPr>
        <p:spPr>
          <a:xfrm>
            <a:off x="5126471" y="3494182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vál 78"/>
          <p:cNvSpPr/>
          <p:nvPr/>
        </p:nvSpPr>
        <p:spPr>
          <a:xfrm>
            <a:off x="4513282" y="4835083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vál 79"/>
          <p:cNvSpPr/>
          <p:nvPr/>
        </p:nvSpPr>
        <p:spPr>
          <a:xfrm>
            <a:off x="823195" y="2572579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vál 81"/>
          <p:cNvSpPr/>
          <p:nvPr/>
        </p:nvSpPr>
        <p:spPr>
          <a:xfrm>
            <a:off x="961349" y="5879398"/>
            <a:ext cx="180645" cy="258329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vál 82"/>
          <p:cNvSpPr/>
          <p:nvPr/>
        </p:nvSpPr>
        <p:spPr>
          <a:xfrm>
            <a:off x="7594384" y="5736545"/>
            <a:ext cx="180645" cy="258329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vál 83"/>
          <p:cNvSpPr/>
          <p:nvPr/>
        </p:nvSpPr>
        <p:spPr>
          <a:xfrm>
            <a:off x="8074051" y="3287668"/>
            <a:ext cx="180645" cy="25832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vál 84"/>
          <p:cNvSpPr/>
          <p:nvPr/>
        </p:nvSpPr>
        <p:spPr>
          <a:xfrm>
            <a:off x="5395454" y="3507206"/>
            <a:ext cx="180645" cy="25832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vál 87"/>
          <p:cNvSpPr/>
          <p:nvPr/>
        </p:nvSpPr>
        <p:spPr>
          <a:xfrm>
            <a:off x="5724128" y="3507206"/>
            <a:ext cx="180645" cy="258329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vál 88"/>
          <p:cNvSpPr/>
          <p:nvPr/>
        </p:nvSpPr>
        <p:spPr>
          <a:xfrm>
            <a:off x="531267" y="2591856"/>
            <a:ext cx="180645" cy="258329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vál 89"/>
          <p:cNvSpPr/>
          <p:nvPr/>
        </p:nvSpPr>
        <p:spPr>
          <a:xfrm>
            <a:off x="2124150" y="3625158"/>
            <a:ext cx="180645" cy="25832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vál 90"/>
          <p:cNvSpPr/>
          <p:nvPr/>
        </p:nvSpPr>
        <p:spPr>
          <a:xfrm>
            <a:off x="4791109" y="4835084"/>
            <a:ext cx="180645" cy="25832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15" name="Picture 19" descr="C:\Users\Uzlíková\AppData\Local\Microsoft\Windows\Temporary Internet Files\Content.IE5\X23NRNFV\MC90023379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4211" y="5379755"/>
            <a:ext cx="667240" cy="999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Ovál 95"/>
          <p:cNvSpPr/>
          <p:nvPr/>
        </p:nvSpPr>
        <p:spPr>
          <a:xfrm>
            <a:off x="2387907" y="3625158"/>
            <a:ext cx="180645" cy="25832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5989832" y="3513044"/>
            <a:ext cx="180645" cy="25832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743372" y="332657"/>
            <a:ext cx="6421001" cy="877162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883252" y="378822"/>
            <a:ext cx="6371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Udělej  značku v barvě lidského smyslu u obrázku,                                  který použiješ při poznávání vlastností.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7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99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225</Words>
  <Application>Microsoft Office PowerPoint</Application>
  <PresentationFormat>Předvádění na obrazovce (4:3)</PresentationFormat>
  <Paragraphs>54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10</cp:revision>
  <dcterms:created xsi:type="dcterms:W3CDTF">2012-07-26T18:17:51Z</dcterms:created>
  <dcterms:modified xsi:type="dcterms:W3CDTF">2013-01-05T21:29:04Z</dcterms:modified>
</cp:coreProperties>
</file>