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6"/>
  </p:notesMasterIdLst>
  <p:sldIdLst>
    <p:sldId id="264" r:id="rId5"/>
    <p:sldId id="266" r:id="rId6"/>
    <p:sldId id="257" r:id="rId7"/>
    <p:sldId id="258" r:id="rId8"/>
    <p:sldId id="263" r:id="rId9"/>
    <p:sldId id="259" r:id="rId10"/>
    <p:sldId id="260" r:id="rId11"/>
    <p:sldId id="261" r:id="rId12"/>
    <p:sldId id="262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Les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VY_52_INOVACE_03_Zvířata v lese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6036CA-40A1-45DC-B571-C6C59DCB8E86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66E3EF3-10B5-4041-A832-C7AD32751189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B576244-F6B8-4CDB-96D5-2D34360A0109}" type="presOf" srcId="{DAEA276B-ECF9-46F6-A7D3-4693B2D32BC4}" destId="{F69A1436-182C-465B-AD7F-FE48E0C090C1}" srcOrd="1" destOrd="0" presId="urn:microsoft.com/office/officeart/2005/8/layout/target3"/>
    <dgm:cxn modelId="{C48616B6-C3A4-42D7-A40C-E76BA2FF0F8A}" type="presOf" srcId="{C73C7642-F245-4585-8F88-243F9FAEF6CA}" destId="{97289DF2-90F4-4EC2-A9FC-633B00BAB610}" srcOrd="0" destOrd="0" presId="urn:microsoft.com/office/officeart/2005/8/layout/target3"/>
    <dgm:cxn modelId="{0913496D-FBBE-4321-8484-11BD5AA23B38}" type="presOf" srcId="{39F8B381-5807-488E-AC22-73DD4140ED4A}" destId="{71045F8C-00FA-488E-A7BD-E2E6753D979D}" srcOrd="0" destOrd="0" presId="urn:microsoft.com/office/officeart/2005/8/layout/target3"/>
    <dgm:cxn modelId="{9525A55F-25E5-4D7D-B173-CC46D885DCFE}" type="presOf" srcId="{EBC41103-E2E5-4D48-9B4B-425520D3D098}" destId="{50C2F88D-8688-44C2-A854-691F34009D3B}" srcOrd="0" destOrd="0" presId="urn:microsoft.com/office/officeart/2005/8/layout/target3"/>
    <dgm:cxn modelId="{75D2D05E-B8F6-486E-ADFE-B41ABD0CF477}" type="presOf" srcId="{FBBFC3EA-9D9D-4F3A-BEA6-9C2C0E46BF20}" destId="{643EA938-EDE0-4533-ACCC-D2BD6F3A527C}" srcOrd="0" destOrd="0" presId="urn:microsoft.com/office/officeart/2005/8/layout/target3"/>
    <dgm:cxn modelId="{F4B5FBEE-FCB5-4581-A2F3-E573A8F31881}" type="presOf" srcId="{445C7998-7549-48B0-BD68-D4F0167F02E5}" destId="{4D19AB04-24FA-40C2-B203-52AE3D15E171}" srcOrd="1" destOrd="0" presId="urn:microsoft.com/office/officeart/2005/8/layout/target3"/>
    <dgm:cxn modelId="{6C2A9E50-F4D2-4709-8D24-1AF3A6E5B56B}" type="presOf" srcId="{C73C7642-F245-4585-8F88-243F9FAEF6CA}" destId="{AA41A67C-3D3F-4AE9-9E0F-5D7F7BB2E741}" srcOrd="1" destOrd="0" presId="urn:microsoft.com/office/officeart/2005/8/layout/target3"/>
    <dgm:cxn modelId="{6FD06E77-ECB6-48FC-9BBC-50BF911ACE55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8942E13-757C-48A3-9FE9-D2362D07AA36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62E5006-8E26-4AFD-9CEA-28829CEBCA55}" type="presOf" srcId="{FBBFC3EA-9D9D-4F3A-BEA6-9C2C0E46BF20}" destId="{832BF48F-0145-4429-9E02-8FCA946CCE9E}" srcOrd="1" destOrd="0" presId="urn:microsoft.com/office/officeart/2005/8/layout/target3"/>
    <dgm:cxn modelId="{C9A48334-563E-4E38-9D8C-BE919FFB812B}" type="presOf" srcId="{445C7998-7549-48B0-BD68-D4F0167F02E5}" destId="{BC35EE03-4121-4EF9-923D-7CB6D30D358D}" srcOrd="0" destOrd="0" presId="urn:microsoft.com/office/officeart/2005/8/layout/target3"/>
    <dgm:cxn modelId="{5E332A71-F9AC-482F-8B00-E88780081C54}" type="presParOf" srcId="{71045F8C-00FA-488E-A7BD-E2E6753D979D}" destId="{3577EC6B-C980-4F34-8C69-4365E7B8FC8C}" srcOrd="0" destOrd="0" presId="urn:microsoft.com/office/officeart/2005/8/layout/target3"/>
    <dgm:cxn modelId="{4BB31B54-332C-44DE-9014-7758F1F650FB}" type="presParOf" srcId="{71045F8C-00FA-488E-A7BD-E2E6753D979D}" destId="{6940EB87-DC1D-4BC3-9408-9AC2E1FFC039}" srcOrd="1" destOrd="0" presId="urn:microsoft.com/office/officeart/2005/8/layout/target3"/>
    <dgm:cxn modelId="{04E77E01-22A5-403A-ABD2-FA45B984FE9D}" type="presParOf" srcId="{71045F8C-00FA-488E-A7BD-E2E6753D979D}" destId="{BC35EE03-4121-4EF9-923D-7CB6D30D358D}" srcOrd="2" destOrd="0" presId="urn:microsoft.com/office/officeart/2005/8/layout/target3"/>
    <dgm:cxn modelId="{6287455D-E0ED-4E9A-A435-434A5E9DA553}" type="presParOf" srcId="{71045F8C-00FA-488E-A7BD-E2E6753D979D}" destId="{C95EEA27-3CBF-4645-A92D-9D8AF5C1CBFC}" srcOrd="3" destOrd="0" presId="urn:microsoft.com/office/officeart/2005/8/layout/target3"/>
    <dgm:cxn modelId="{7D1194EE-52AB-475D-AEEF-B2B1760A6657}" type="presParOf" srcId="{71045F8C-00FA-488E-A7BD-E2E6753D979D}" destId="{851BB866-B6AE-4566-893F-4C635BA974FC}" srcOrd="4" destOrd="0" presId="urn:microsoft.com/office/officeart/2005/8/layout/target3"/>
    <dgm:cxn modelId="{5537340E-6F77-4B90-B6F5-83CF9BDA7472}" type="presParOf" srcId="{71045F8C-00FA-488E-A7BD-E2E6753D979D}" destId="{643EA938-EDE0-4533-ACCC-D2BD6F3A527C}" srcOrd="5" destOrd="0" presId="urn:microsoft.com/office/officeart/2005/8/layout/target3"/>
    <dgm:cxn modelId="{673CFBDF-0C1B-45FE-825C-69E9234BA7E3}" type="presParOf" srcId="{71045F8C-00FA-488E-A7BD-E2E6753D979D}" destId="{92F31B18-D66D-4CC7-89B9-378928DE877D}" srcOrd="6" destOrd="0" presId="urn:microsoft.com/office/officeart/2005/8/layout/target3"/>
    <dgm:cxn modelId="{AFBF6C46-5DC0-41F8-9DEF-A3E902D78CA0}" type="presParOf" srcId="{71045F8C-00FA-488E-A7BD-E2E6753D979D}" destId="{902074E1-B931-4618-97F1-FADBE82E9C3C}" srcOrd="7" destOrd="0" presId="urn:microsoft.com/office/officeart/2005/8/layout/target3"/>
    <dgm:cxn modelId="{6B13EAF1-0F81-4195-9F27-860490F73849}" type="presParOf" srcId="{71045F8C-00FA-488E-A7BD-E2E6753D979D}" destId="{A3817367-F2BC-482F-8832-FA00B51DCCF3}" srcOrd="8" destOrd="0" presId="urn:microsoft.com/office/officeart/2005/8/layout/target3"/>
    <dgm:cxn modelId="{140FB1AC-D690-4239-A2E8-4C7B454A0487}" type="presParOf" srcId="{71045F8C-00FA-488E-A7BD-E2E6753D979D}" destId="{626ABFF6-56C8-4386-B662-68EC364EED9D}" srcOrd="9" destOrd="0" presId="urn:microsoft.com/office/officeart/2005/8/layout/target3"/>
    <dgm:cxn modelId="{EDCC6161-12A9-483A-A8AC-FD021E6D6D85}" type="presParOf" srcId="{71045F8C-00FA-488E-A7BD-E2E6753D979D}" destId="{6DB11F1C-D028-4800-9625-6611CA9DE6D4}" srcOrd="10" destOrd="0" presId="urn:microsoft.com/office/officeart/2005/8/layout/target3"/>
    <dgm:cxn modelId="{5A6CC7C5-1A5B-4F7A-9AE1-0194BD5F2B90}" type="presParOf" srcId="{71045F8C-00FA-488E-A7BD-E2E6753D979D}" destId="{CDED6FE3-AD8F-4ACC-B6B8-710EDDD97598}" srcOrd="11" destOrd="0" presId="urn:microsoft.com/office/officeart/2005/8/layout/target3"/>
    <dgm:cxn modelId="{C3692F7C-4315-4AB4-93E0-A1FFAC039630}" type="presParOf" srcId="{71045F8C-00FA-488E-A7BD-E2E6753D979D}" destId="{397AC6D7-84A6-4150-958F-83C92D9ACF38}" srcOrd="12" destOrd="0" presId="urn:microsoft.com/office/officeart/2005/8/layout/target3"/>
    <dgm:cxn modelId="{C250768E-4E15-4175-8D65-5B346D1C4F18}" type="presParOf" srcId="{71045F8C-00FA-488E-A7BD-E2E6753D979D}" destId="{D7419528-33A6-416D-9E64-B3F7915C5149}" srcOrd="13" destOrd="0" presId="urn:microsoft.com/office/officeart/2005/8/layout/target3"/>
    <dgm:cxn modelId="{62911C75-0597-4A49-9AB0-85D15C17829D}" type="presParOf" srcId="{71045F8C-00FA-488E-A7BD-E2E6753D979D}" destId="{97289DF2-90F4-4EC2-A9FC-633B00BAB610}" srcOrd="14" destOrd="0" presId="urn:microsoft.com/office/officeart/2005/8/layout/target3"/>
    <dgm:cxn modelId="{F2ADABA6-C82D-4348-AE2D-CD2DB6E5D923}" type="presParOf" srcId="{71045F8C-00FA-488E-A7BD-E2E6753D979D}" destId="{234EBA9D-95B4-4C20-A84E-6F65F1085DC6}" srcOrd="15" destOrd="0" presId="urn:microsoft.com/office/officeart/2005/8/layout/target3"/>
    <dgm:cxn modelId="{23FEEE8A-12F4-4366-93F8-5A9DDE2C2DFF}" type="presParOf" srcId="{71045F8C-00FA-488E-A7BD-E2E6753D979D}" destId="{12255512-213F-41DF-90A6-8B4CD74A2B52}" srcOrd="16" destOrd="0" presId="urn:microsoft.com/office/officeart/2005/8/layout/target3"/>
    <dgm:cxn modelId="{6EAD7FBB-716A-4C71-B521-21AF3BCCA604}" type="presParOf" srcId="{71045F8C-00FA-488E-A7BD-E2E6753D979D}" destId="{50C2F88D-8688-44C2-A854-691F34009D3B}" srcOrd="17" destOrd="0" presId="urn:microsoft.com/office/officeart/2005/8/layout/target3"/>
    <dgm:cxn modelId="{2333B368-C1C4-482C-BCD3-0F7357F178AD}" type="presParOf" srcId="{71045F8C-00FA-488E-A7BD-E2E6753D979D}" destId="{4D19AB04-24FA-40C2-B203-52AE3D15E171}" srcOrd="18" destOrd="0" presId="urn:microsoft.com/office/officeart/2005/8/layout/target3"/>
    <dgm:cxn modelId="{2F0ECA99-3577-41D2-A613-40DA0484F2A0}" type="presParOf" srcId="{71045F8C-00FA-488E-A7BD-E2E6753D979D}" destId="{832BF48F-0145-4429-9E02-8FCA946CCE9E}" srcOrd="19" destOrd="0" presId="urn:microsoft.com/office/officeart/2005/8/layout/target3"/>
    <dgm:cxn modelId="{1DAB99BB-8CD0-4B25-A462-862F0E0C2816}" type="presParOf" srcId="{71045F8C-00FA-488E-A7BD-E2E6753D979D}" destId="{E7297F21-D4FD-4A41-AE58-814D01A6B5E7}" srcOrd="20" destOrd="0" presId="urn:microsoft.com/office/officeart/2005/8/layout/target3"/>
    <dgm:cxn modelId="{6324427A-5134-4AFD-9E5A-2769620E4754}" type="presParOf" srcId="{71045F8C-00FA-488E-A7BD-E2E6753D979D}" destId="{F69A1436-182C-465B-AD7F-FE48E0C090C1}" srcOrd="21" destOrd="0" presId="urn:microsoft.com/office/officeart/2005/8/layout/target3"/>
    <dgm:cxn modelId="{37E03009-E40A-4C88-B831-E858527DDE30}" type="presParOf" srcId="{71045F8C-00FA-488E-A7BD-E2E6753D979D}" destId="{AA41A67C-3D3F-4AE9-9E0F-5D7F7BB2E741}" srcOrd="22" destOrd="0" presId="urn:microsoft.com/office/officeart/2005/8/layout/target3"/>
    <dgm:cxn modelId="{74E1CA34-8DF6-489D-BBDE-BB511A1565F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VY_52_INOVACE_03_Zvířata v lese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Les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5E1E68-756A-4864-9C09-C05DD9AC98F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B2D1E0-D00E-46B4-8600-7E134E3534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309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zvíře se</a:t>
            </a:r>
            <a:r>
              <a:rPr lang="cs-CZ" baseline="0" dirty="0" smtClean="0"/>
              <a:t> správnou potravou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B2D1E0-D00E-46B4-8600-7E134E35343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084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B2D1E0-D00E-46B4-8600-7E134E35343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995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39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90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11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505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86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47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45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11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900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096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8961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329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111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089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374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0162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4467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0806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828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99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5450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8669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1525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034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6850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7144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5893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1368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7599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9121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546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5426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8973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8268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94928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4174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2229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95280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9497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7733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7368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9488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64955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655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D9744-DCFB-4346-9E20-62381193808C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C41C9-5C60-4F77-A689-88E991F882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342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768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879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E3F11-6201-4709-B496-4BE6F80F15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247CE-552B-4505-8CEC-5FC3B1DFA8F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24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wmf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png"/><Relationship Id="rId7" Type="http://schemas.openxmlformats.org/officeDocument/2006/relationships/image" Target="../media/image22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03912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00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PODPORUJE AKTIVITU ŽÁKŮ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VYUŽÍVÁ ČTENÍ S POROZUMĚNÍM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51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HLEDEJ NÁZVY ZVÍŘAT</a:t>
            </a:r>
            <a:endParaRPr lang="cs-CZ" sz="54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505240"/>
              </p:ext>
            </p:extLst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Hronková\AppData\Local\Microsoft\Windows\Temporary Internet Files\Content.IE5\254AJZQ6\MC900057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42079"/>
            <a:ext cx="836613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onková\AppData\Local\Microsoft\Windows\Temporary Internet Files\Content.IE5\254AJZQ6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354" y="4764786"/>
            <a:ext cx="182880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onková\AppData\Local\Microsoft\Windows\Temporary Internet Files\Content.IE5\0CP9Q0H7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284016"/>
            <a:ext cx="1830387" cy="12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254AJZQ6\MC900192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08740"/>
            <a:ext cx="1416334" cy="130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ronková\AppData\Local\Microsoft\Windows\Temporary Internet Files\Content.IE5\5LG4SZ8S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2829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ronková\AppData\Local\Microsoft\Windows\Temporary Internet Files\Content.IE5\5LG4SZ8S\MC90005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17" y="4097338"/>
            <a:ext cx="1811337" cy="108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88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VÍŠ, ČÍM SE ŽIVÍME?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82196" y="1500703"/>
            <a:ext cx="4040188" cy="63976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ZVÍŘE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POTRAVA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5LG4SZ8S\MC9000529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464" y="3601526"/>
            <a:ext cx="1811337" cy="108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89" y="4725144"/>
            <a:ext cx="1828800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05489"/>
            <a:ext cx="1811337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Hronková\AppData\Local\Microsoft\Windows\Temporary Internet Files\Content.IE5\1P3LBS8K\MP9004331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248411" y="6145957"/>
            <a:ext cx="52578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ronková\AppData\Local\Microsoft\Windows\Temporary Internet Files\Content.IE5\1P3LBS8K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840" y="4825157"/>
            <a:ext cx="863600" cy="117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ronková\AppData\Local\Microsoft\Windows\Temporary Internet Files\Content.IE5\0CP9Q0H7\MC9001991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973" y="4825157"/>
            <a:ext cx="1584325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ronková\AppData\Local\Microsoft\Windows\Temporary Internet Files\Content.IE5\254AJZQ6\MC900438025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479" y="2064461"/>
            <a:ext cx="1144902" cy="114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ronková\AppData\Local\Microsoft\Windows\Temporary Internet Files\Content.IE5\1P3LBS8K\MC90005734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017" y="2315429"/>
            <a:ext cx="1122363" cy="92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ronková\AppData\Local\Microsoft\Windows\Temporary Internet Files\Content.IE5\1P3LBS8K\MC90043803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990" y="250948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Hronková\AppData\Local\Microsoft\Windows\Temporary Internet Files\Content.IE5\254AJZQ6\MC90008993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640" y="3531694"/>
            <a:ext cx="1614009" cy="119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74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VÍŠ, ČÍM SE ŽIVÍME?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ZVÍŘE</a:t>
            </a:r>
            <a:endParaRPr lang="cs-CZ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5816" y="3156131"/>
            <a:ext cx="835224" cy="1749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POTRAVA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85184"/>
            <a:ext cx="1835150" cy="127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736" y="2490919"/>
            <a:ext cx="1420813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724" y="2398872"/>
            <a:ext cx="1255713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82994"/>
            <a:ext cx="1438275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Hronková\AppData\Local\Microsoft\Windows\Temporary Internet Files\Content.IE5\0CP9Q0H7\MC9003506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2"/>
            <a:ext cx="1800131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ronková\AppData\Local\Microsoft\Windows\Temporary Internet Files\Content.IE5\5LG4SZ8S\MP90040043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029" y="4470077"/>
            <a:ext cx="1747390" cy="116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39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UHÁDNEŠ, KDO JSEM?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MÁM ORANŽOVOU NEBO ČERNOU BARVU.</a:t>
            </a:r>
          </a:p>
          <a:p>
            <a:pPr marL="0" indent="0">
              <a:buNone/>
            </a:pPr>
            <a:r>
              <a:rPr lang="cs-CZ" sz="4800" dirty="0" smtClean="0"/>
              <a:t>UMÍM SKÁKAT VE VĚTVÍCH.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NA ZIMU SI SCHOVÁVÁM POTRAVU</a:t>
            </a:r>
            <a:r>
              <a:rPr lang="cs-CZ" sz="4800" dirty="0" smtClean="0"/>
              <a:t>.</a:t>
            </a:r>
          </a:p>
          <a:p>
            <a:pPr marL="0" indent="0">
              <a:buNone/>
            </a:pPr>
            <a:r>
              <a:rPr lang="cs-CZ" sz="4800" dirty="0" smtClean="0"/>
              <a:t>JSEM  - - - - - - -</a:t>
            </a:r>
          </a:p>
          <a:p>
            <a:endParaRPr lang="cs-CZ" sz="4800" dirty="0"/>
          </a:p>
          <a:p>
            <a:pPr marL="0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835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SPRÁVNÁ ODPOVĚĎ</a:t>
            </a:r>
            <a:endParaRPr lang="cs-CZ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4745157" cy="435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750" y="3345072"/>
            <a:ext cx="338417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prstClr val="black"/>
                </a:solidFill>
              </a:rPr>
              <a:t>VE</a:t>
            </a:r>
            <a:r>
              <a:rPr lang="cs-CZ" sz="6600" i="1" dirty="0">
                <a:solidFill>
                  <a:prstClr val="black"/>
                </a:solidFill>
              </a:rPr>
              <a:t>VE</a:t>
            </a:r>
            <a:r>
              <a:rPr lang="cs-CZ" sz="6600" dirty="0">
                <a:solidFill>
                  <a:prstClr val="black"/>
                </a:solidFill>
              </a:rPr>
              <a:t>RKA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89404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UHÁDNEŠ, 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MÁM HNĚDOU SRST.</a:t>
            </a:r>
          </a:p>
          <a:p>
            <a:pPr marL="0" indent="0">
              <a:buNone/>
            </a:pPr>
            <a:r>
              <a:rPr lang="cs-CZ" sz="4800" dirty="0" smtClean="0"/>
              <a:t>ŽIVÍM SE TRAVOU NEBO OKUSUJI VĚTVE.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NA HLAVĚ NOSÍM PAROHY.</a:t>
            </a:r>
          </a:p>
          <a:p>
            <a:pPr marL="0" indent="0">
              <a:buNone/>
            </a:pPr>
            <a:r>
              <a:rPr lang="cs-CZ" sz="4800" dirty="0" smtClean="0"/>
              <a:t>JSEM   - - - - -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/>
              <a:t>JSEM   - - - - -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6362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JELEN</a:t>
            </a:r>
            <a:endParaRPr lang="cs-CZ" sz="6600" dirty="0"/>
          </a:p>
        </p:txBody>
      </p:sp>
      <p:pic>
        <p:nvPicPr>
          <p:cNvPr id="4098" name="Picture 2" descr="C:\Users\Hronková\AppData\Local\Microsoft\Windows\Temporary Internet Files\Content.IE5\1P3LBS8K\MP9004068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08920"/>
            <a:ext cx="5511552" cy="367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06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PÍSNIČKA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ZNÁTE PÍSNIČKY, VE KTERÝCH VYSTUPUJÍ ZVÍŘÁTKA ŽIJÍCÍ V LESE?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POJĎME SI JE ZAZPÍVAT!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6" name="Picture 4" descr="C:\Users\Hronková\AppData\Local\Microsoft\Windows\Temporary Internet Files\Content.IE5\5LG4SZ8S\MC9004404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12976"/>
            <a:ext cx="4786065" cy="351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96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2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232</Words>
  <Application>Microsoft Office PowerPoint</Application>
  <PresentationFormat>Předvádění na obrazovce (4:3)</PresentationFormat>
  <Paragraphs>96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systému Office</vt:lpstr>
      <vt:lpstr>1_Motiv systému Office</vt:lpstr>
      <vt:lpstr>2_Motiv systému Office</vt:lpstr>
      <vt:lpstr>3_Motiv systému Office</vt:lpstr>
      <vt:lpstr>Prezentace aplikace PowerPoint</vt:lpstr>
      <vt:lpstr>ANOTACE</vt:lpstr>
      <vt:lpstr>HLEDEJ NÁZVY ZVÍŘAT</vt:lpstr>
      <vt:lpstr>VÍŠ, ČÍM SE ŽIVÍME?</vt:lpstr>
      <vt:lpstr>VÍŠ, ČÍM SE ŽIVÍME?</vt:lpstr>
      <vt:lpstr>UHÁDNEŠ, KDO JSEM?</vt:lpstr>
      <vt:lpstr>SPRÁVNÁ ODPOVĚĎ</vt:lpstr>
      <vt:lpstr>UHÁDNEŠ, KDO JSEM?</vt:lpstr>
      <vt:lpstr>SPRÁVNÁ ODPOVĚĎ</vt:lpstr>
      <vt:lpstr>PÍSNIČKA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11</cp:revision>
  <dcterms:created xsi:type="dcterms:W3CDTF">2012-09-01T19:23:29Z</dcterms:created>
  <dcterms:modified xsi:type="dcterms:W3CDTF">2012-09-11T17:34:32Z</dcterms:modified>
</cp:coreProperties>
</file>