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70" r:id="rId10"/>
    <p:sldId id="266" r:id="rId11"/>
    <p:sldId id="271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Roční období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VY_52_INOVACE_08_Zima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A38D2A-4AD1-48C7-A707-F39FEE01E784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7FF4952-06F0-46C0-B8C9-DAD45F49A1A1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038DA84-42B7-4720-A2B2-99D0D36CD106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25A4464-F617-4958-A4D9-99367D621B02}" type="presOf" srcId="{C73C7642-F245-4585-8F88-243F9FAEF6CA}" destId="{97289DF2-90F4-4EC2-A9FC-633B00BAB610}" srcOrd="0" destOrd="0" presId="urn:microsoft.com/office/officeart/2005/8/layout/target3"/>
    <dgm:cxn modelId="{F42B7B45-E823-44BE-8CD3-69F705A936D9}" type="presOf" srcId="{445C7998-7549-48B0-BD68-D4F0167F02E5}" destId="{4D19AB04-24FA-40C2-B203-52AE3D15E171}" srcOrd="1" destOrd="0" presId="urn:microsoft.com/office/officeart/2005/8/layout/target3"/>
    <dgm:cxn modelId="{BBFE903B-457D-4D5E-8332-C6A70570D251}" type="presOf" srcId="{FBBFC3EA-9D9D-4F3A-BEA6-9C2C0E46BF20}" destId="{643EA938-EDE0-4533-ACCC-D2BD6F3A527C}" srcOrd="0" destOrd="0" presId="urn:microsoft.com/office/officeart/2005/8/layout/target3"/>
    <dgm:cxn modelId="{D449FA27-2AB0-4111-90FF-621BD91B7B0C}" type="presOf" srcId="{EBC41103-E2E5-4D48-9B4B-425520D3D098}" destId="{F969C235-9271-4D34-B740-D627A121CAD0}" srcOrd="1" destOrd="0" presId="urn:microsoft.com/office/officeart/2005/8/layout/target3"/>
    <dgm:cxn modelId="{25321E8C-85D9-405D-B526-F9DC98B168F8}" type="presOf" srcId="{39F8B381-5807-488E-AC22-73DD4140ED4A}" destId="{71045F8C-00FA-488E-A7BD-E2E6753D979D}" srcOrd="0" destOrd="0" presId="urn:microsoft.com/office/officeart/2005/8/layout/target3"/>
    <dgm:cxn modelId="{1FF1883B-F7DF-4494-8CD0-AD76C4E1BE34}" type="presOf" srcId="{019433A1-1324-4DE1-9E6F-32B851095F74}" destId="{A3817367-F2BC-482F-8832-FA00B51DCCF3}" srcOrd="0" destOrd="0" presId="urn:microsoft.com/office/officeart/2005/8/layout/target3"/>
    <dgm:cxn modelId="{B46562BD-6280-47CD-9F8D-C9BF45B06D2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9D6FD5E-11AC-4B18-AFFD-68BE808201FD}" type="presOf" srcId="{FBBFC3EA-9D9D-4F3A-BEA6-9C2C0E46BF20}" destId="{832BF48F-0145-4429-9E02-8FCA946CCE9E}" srcOrd="1" destOrd="0" presId="urn:microsoft.com/office/officeart/2005/8/layout/target3"/>
    <dgm:cxn modelId="{A7DA4C09-2050-4576-B666-D680D545F1CC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A49C2F6-FFA2-463B-99E6-4F5C9DD693BA}" type="presOf" srcId="{445C7998-7549-48B0-BD68-D4F0167F02E5}" destId="{BC35EE03-4121-4EF9-923D-7CB6D30D358D}" srcOrd="0" destOrd="0" presId="urn:microsoft.com/office/officeart/2005/8/layout/target3"/>
    <dgm:cxn modelId="{4E31A29D-F02D-4F8B-8278-64567756FA31}" type="presParOf" srcId="{71045F8C-00FA-488E-A7BD-E2E6753D979D}" destId="{3577EC6B-C980-4F34-8C69-4365E7B8FC8C}" srcOrd="0" destOrd="0" presId="urn:microsoft.com/office/officeart/2005/8/layout/target3"/>
    <dgm:cxn modelId="{ED7CEC2D-9D04-4B46-AFE9-C1A4B02F86C0}" type="presParOf" srcId="{71045F8C-00FA-488E-A7BD-E2E6753D979D}" destId="{6940EB87-DC1D-4BC3-9408-9AC2E1FFC039}" srcOrd="1" destOrd="0" presId="urn:microsoft.com/office/officeart/2005/8/layout/target3"/>
    <dgm:cxn modelId="{F5E90F52-9747-4961-ADE3-415CA4206659}" type="presParOf" srcId="{71045F8C-00FA-488E-A7BD-E2E6753D979D}" destId="{BC35EE03-4121-4EF9-923D-7CB6D30D358D}" srcOrd="2" destOrd="0" presId="urn:microsoft.com/office/officeart/2005/8/layout/target3"/>
    <dgm:cxn modelId="{94D904E1-288C-4039-AA30-BCC4100F92F5}" type="presParOf" srcId="{71045F8C-00FA-488E-A7BD-E2E6753D979D}" destId="{C95EEA27-3CBF-4645-A92D-9D8AF5C1CBFC}" srcOrd="3" destOrd="0" presId="urn:microsoft.com/office/officeart/2005/8/layout/target3"/>
    <dgm:cxn modelId="{EEC0FE92-1402-4AF0-B760-443ED548CE41}" type="presParOf" srcId="{71045F8C-00FA-488E-A7BD-E2E6753D979D}" destId="{851BB866-B6AE-4566-893F-4C635BA974FC}" srcOrd="4" destOrd="0" presId="urn:microsoft.com/office/officeart/2005/8/layout/target3"/>
    <dgm:cxn modelId="{2AAC503E-0319-40F4-A9C3-2994BBF60526}" type="presParOf" srcId="{71045F8C-00FA-488E-A7BD-E2E6753D979D}" destId="{643EA938-EDE0-4533-ACCC-D2BD6F3A527C}" srcOrd="5" destOrd="0" presId="urn:microsoft.com/office/officeart/2005/8/layout/target3"/>
    <dgm:cxn modelId="{5048BDF6-6DC2-4DF4-BD8B-85101106C67C}" type="presParOf" srcId="{71045F8C-00FA-488E-A7BD-E2E6753D979D}" destId="{92F31B18-D66D-4CC7-89B9-378928DE877D}" srcOrd="6" destOrd="0" presId="urn:microsoft.com/office/officeart/2005/8/layout/target3"/>
    <dgm:cxn modelId="{7EDB012B-6B31-4AF7-9081-AD108E7E7BDD}" type="presParOf" srcId="{71045F8C-00FA-488E-A7BD-E2E6753D979D}" destId="{902074E1-B931-4618-97F1-FADBE82E9C3C}" srcOrd="7" destOrd="0" presId="urn:microsoft.com/office/officeart/2005/8/layout/target3"/>
    <dgm:cxn modelId="{4620F675-BFAD-4074-8AAB-0405EAC78391}" type="presParOf" srcId="{71045F8C-00FA-488E-A7BD-E2E6753D979D}" destId="{A3817367-F2BC-482F-8832-FA00B51DCCF3}" srcOrd="8" destOrd="0" presId="urn:microsoft.com/office/officeart/2005/8/layout/target3"/>
    <dgm:cxn modelId="{D8CE8565-F381-4470-A8B3-D0A5EA505070}" type="presParOf" srcId="{71045F8C-00FA-488E-A7BD-E2E6753D979D}" destId="{626ABFF6-56C8-4386-B662-68EC364EED9D}" srcOrd="9" destOrd="0" presId="urn:microsoft.com/office/officeart/2005/8/layout/target3"/>
    <dgm:cxn modelId="{6950E57E-9E20-4B96-A7C4-9F688E43399B}" type="presParOf" srcId="{71045F8C-00FA-488E-A7BD-E2E6753D979D}" destId="{6DB11F1C-D028-4800-9625-6611CA9DE6D4}" srcOrd="10" destOrd="0" presId="urn:microsoft.com/office/officeart/2005/8/layout/target3"/>
    <dgm:cxn modelId="{4EB5046F-7AEA-40AF-8F13-7790DFBCE78C}" type="presParOf" srcId="{71045F8C-00FA-488E-A7BD-E2E6753D979D}" destId="{CDED6FE3-AD8F-4ACC-B6B8-710EDDD97598}" srcOrd="11" destOrd="0" presId="urn:microsoft.com/office/officeart/2005/8/layout/target3"/>
    <dgm:cxn modelId="{9233813D-D0D7-48D1-8B93-199ED6034D65}" type="presParOf" srcId="{71045F8C-00FA-488E-A7BD-E2E6753D979D}" destId="{397AC6D7-84A6-4150-958F-83C92D9ACF38}" srcOrd="12" destOrd="0" presId="urn:microsoft.com/office/officeart/2005/8/layout/target3"/>
    <dgm:cxn modelId="{0AACA0E9-01E2-4DEB-9A71-11E8B70B5552}" type="presParOf" srcId="{71045F8C-00FA-488E-A7BD-E2E6753D979D}" destId="{D7419528-33A6-416D-9E64-B3F7915C5149}" srcOrd="13" destOrd="0" presId="urn:microsoft.com/office/officeart/2005/8/layout/target3"/>
    <dgm:cxn modelId="{F7340934-659B-49CB-BB8A-D013515490AD}" type="presParOf" srcId="{71045F8C-00FA-488E-A7BD-E2E6753D979D}" destId="{97289DF2-90F4-4EC2-A9FC-633B00BAB610}" srcOrd="14" destOrd="0" presId="urn:microsoft.com/office/officeart/2005/8/layout/target3"/>
    <dgm:cxn modelId="{59B8F222-A0E5-4962-AC6A-4756FBD6C5DD}" type="presParOf" srcId="{71045F8C-00FA-488E-A7BD-E2E6753D979D}" destId="{234EBA9D-95B4-4C20-A84E-6F65F1085DC6}" srcOrd="15" destOrd="0" presId="urn:microsoft.com/office/officeart/2005/8/layout/target3"/>
    <dgm:cxn modelId="{EFA31943-AE3D-4755-8633-E69EB1876F94}" type="presParOf" srcId="{71045F8C-00FA-488E-A7BD-E2E6753D979D}" destId="{12255512-213F-41DF-90A6-8B4CD74A2B52}" srcOrd="16" destOrd="0" presId="urn:microsoft.com/office/officeart/2005/8/layout/target3"/>
    <dgm:cxn modelId="{EAEAC3C8-CB13-4B35-8D90-35373B953ECB}" type="presParOf" srcId="{71045F8C-00FA-488E-A7BD-E2E6753D979D}" destId="{50C2F88D-8688-44C2-A854-691F34009D3B}" srcOrd="17" destOrd="0" presId="urn:microsoft.com/office/officeart/2005/8/layout/target3"/>
    <dgm:cxn modelId="{477B16AE-1305-425E-9E60-5D9D8DA336B2}" type="presParOf" srcId="{71045F8C-00FA-488E-A7BD-E2E6753D979D}" destId="{4D19AB04-24FA-40C2-B203-52AE3D15E171}" srcOrd="18" destOrd="0" presId="urn:microsoft.com/office/officeart/2005/8/layout/target3"/>
    <dgm:cxn modelId="{0B9FD3A2-A8E0-49D0-991D-C75D318917C9}" type="presParOf" srcId="{71045F8C-00FA-488E-A7BD-E2E6753D979D}" destId="{832BF48F-0145-4429-9E02-8FCA946CCE9E}" srcOrd="19" destOrd="0" presId="urn:microsoft.com/office/officeart/2005/8/layout/target3"/>
    <dgm:cxn modelId="{3ACC67AA-34F5-4B24-BD1D-36AEB43F0EBE}" type="presParOf" srcId="{71045F8C-00FA-488E-A7BD-E2E6753D979D}" destId="{E7297F21-D4FD-4A41-AE58-814D01A6B5E7}" srcOrd="20" destOrd="0" presId="urn:microsoft.com/office/officeart/2005/8/layout/target3"/>
    <dgm:cxn modelId="{5412F436-E4FB-4BCE-9742-344A8B3B10FB}" type="presParOf" srcId="{71045F8C-00FA-488E-A7BD-E2E6753D979D}" destId="{F69A1436-182C-465B-AD7F-FE48E0C090C1}" srcOrd="21" destOrd="0" presId="urn:microsoft.com/office/officeart/2005/8/layout/target3"/>
    <dgm:cxn modelId="{4A5BBF06-C2BB-4916-B6A2-93D92567DE5D}" type="presParOf" srcId="{71045F8C-00FA-488E-A7BD-E2E6753D979D}" destId="{AA41A67C-3D3F-4AE9-9E0F-5D7F7BB2E741}" srcOrd="22" destOrd="0" presId="urn:microsoft.com/office/officeart/2005/8/layout/target3"/>
    <dgm:cxn modelId="{F650EF8A-E99F-4661-852B-450D49A2426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VY_52_INOVACE_08_Zima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Roční období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088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731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672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715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314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686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916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748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424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868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276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11098-D6F8-4ACC-8A94-05084050FCF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A41B5-2E7C-495D-9F6F-595A623F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266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gif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2675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432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UČITEL SI NA ZÁKLADĚ PREZENTACE POVÍDÁ SE ŽÁKY</a:t>
            </a:r>
          </a:p>
          <a:p>
            <a:r>
              <a:rPr lang="cs-CZ" dirty="0" smtClean="0"/>
              <a:t>INOVACE: PODPORUJE AKTIVITU ŽÁKŮ </a:t>
            </a:r>
          </a:p>
          <a:p>
            <a:pPr marL="0" indent="0">
              <a:buNone/>
            </a:pPr>
            <a:r>
              <a:rPr lang="cs-CZ" dirty="0" smtClean="0"/>
              <a:t>                       A UMOŽŇUJE JIM SDĚLOVAT SI SVÉ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ZNALOSTI A ZKUŠENOSTI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46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Autofit/>
          </a:bodyPr>
          <a:lstStyle/>
          <a:p>
            <a:r>
              <a:rPr lang="cs-CZ" sz="8000" dirty="0" smtClean="0">
                <a:latin typeface="Algerian" pitchFamily="82" charset="0"/>
              </a:rPr>
              <a:t>ZIMA</a:t>
            </a:r>
            <a:endParaRPr lang="cs-CZ" sz="8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48248"/>
            <a:ext cx="3760787" cy="484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Hronková\AppData\Local\Microsoft\Windows\Temporary Internet Files\Content.IE5\5LG4SZ8S\MP9004483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79353"/>
            <a:ext cx="3056284" cy="458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06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latin typeface="Algerian" pitchFamily="82" charset="0"/>
              </a:rPr>
              <a:t>ZIMNÍ POČASÍ</a:t>
            </a:r>
            <a:endParaRPr lang="cs-CZ" sz="6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PADÁ SNÍH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MRZNE</a:t>
            </a:r>
            <a:endParaRPr lang="cs-CZ" dirty="0"/>
          </a:p>
        </p:txBody>
      </p:sp>
      <p:pic>
        <p:nvPicPr>
          <p:cNvPr id="3075" name="Picture 3" descr="C:\Users\Hronková\AppData\Local\Microsoft\Windows\Temporary Internet Files\Content.IE5\254AJZQ6\MP9004252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11613"/>
            <a:ext cx="4157160" cy="2731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68" y="2492896"/>
            <a:ext cx="2684910" cy="268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54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sz="4800" dirty="0" smtClean="0">
                <a:latin typeface="Algerian" pitchFamily="82" charset="0"/>
              </a:rPr>
              <a:t>V ZIMĚ SI HRAJEME NA SNĚHU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2" name="Picture 6" descr="C:\Users\Hronková\AppData\Local\Microsoft\Windows\Temporary Internet Files\Content.IE5\5LG4SZ8S\MC900396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310" y="2057625"/>
            <a:ext cx="1912938" cy="18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ronková\AppData\Local\Microsoft\Windows\Temporary Internet Files\Content.IE5\0CP9Q0H7\MC9003974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56792"/>
            <a:ext cx="1827213" cy="175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Hronková\AppData\Local\Microsoft\Windows\Temporary Internet Files\Content.IE5\1P3LBS8K\MC900233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34989"/>
            <a:ext cx="3096344" cy="231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ronková\AppData\Local\Microsoft\Windows\Temporary Internet Files\Content.IE5\254AJZQ6\MC900149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149080"/>
            <a:ext cx="3394869" cy="248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Hronková\AppData\Local\Microsoft\Windows\Temporary Internet Files\Content.IE5\254AJZQ6\MC9004358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30521"/>
            <a:ext cx="2324571" cy="2324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46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sz="6000" dirty="0" smtClean="0">
                <a:latin typeface="Algerian" pitchFamily="82" charset="0"/>
              </a:rPr>
              <a:t>ZIMNÍ SPORTY NA LEDĚ</a:t>
            </a:r>
            <a:endParaRPr lang="cs-CZ" sz="6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Hronková\AppData\Local\Microsoft\Windows\Temporary Internet Files\Content.IE5\254AJZQ6\MC900332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082565"/>
            <a:ext cx="2546220" cy="292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ronková\AppData\Local\Microsoft\Windows\Temporary Internet Files\Content.IE5\0CP9Q0H7\MC9001497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817" y="1556792"/>
            <a:ext cx="3035359" cy="2087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ronková\AppData\Local\Microsoft\Windows\Temporary Internet Files\Content.IE5\1P3LBS8K\MC900013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93442"/>
            <a:ext cx="2687635" cy="221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ronková\AppData\Local\Microsoft\Windows\Temporary Internet Files\Content.IE5\0CP9Q0H7\MC900446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279" y="3573016"/>
            <a:ext cx="2476434" cy="307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27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sz="6000" dirty="0" smtClean="0">
                <a:latin typeface="Algerian" pitchFamily="82" charset="0"/>
              </a:rPr>
              <a:t>ZIMNÍ SPORTY NA SNĚHU</a:t>
            </a:r>
            <a:endParaRPr lang="cs-CZ" sz="6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Hronková\AppData\Local\Microsoft\Windows\Temporary Internet Files\Content.IE5\1P3LBS8K\MC900090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40476"/>
            <a:ext cx="2900362" cy="209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ronková\AppData\Local\Microsoft\Windows\Temporary Internet Files\Content.IE5\5LG4SZ8S\MC900353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01008"/>
            <a:ext cx="2733608" cy="272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Hronková\AppData\Local\Microsoft\Windows\Temporary Internet Files\Content.IE5\1P3LBS8K\MC900090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256"/>
            <a:ext cx="2227262" cy="236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Hronková\AppData\Local\Microsoft\Windows\Temporary Internet Files\Content.IE5\254AJZQ6\MC900090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86" y="3860073"/>
            <a:ext cx="2601912" cy="2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61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latin typeface="Algerian" pitchFamily="82" charset="0"/>
              </a:rPr>
              <a:t>V ZIMĚ PŘÍRODA ODPOČÍVÁ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6" name="Picture 4" descr="C:\Users\Hronková\AppData\Local\Microsoft\Windows\Temporary Internet Files\Content.IE5\254AJZQ6\MP900414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2817588" cy="422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424847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261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sz="4800" dirty="0" smtClean="0">
                <a:latin typeface="Algerian" pitchFamily="82" charset="0"/>
              </a:rPr>
              <a:t>CHODÍ MIKULÁŠ, ČERT A ANDĚL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71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5. PROSINCE</a:t>
            </a:r>
            <a:endParaRPr lang="cs-CZ" dirty="0"/>
          </a:p>
        </p:txBody>
      </p:sp>
      <p:pic>
        <p:nvPicPr>
          <p:cNvPr id="11266" name="Picture 2" descr="C:\Users\Hronková\AppData\Local\Microsoft\Windows\Temporary Internet Files\Content.IE5\1P3LBS8K\MC90040776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57" y="2287171"/>
            <a:ext cx="2569121" cy="4570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Hronková\AppData\Local\Microsoft\Windows\Temporary Internet Files\Content.IE5\1P3LBS8K\MC90043593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650" y="1919288"/>
            <a:ext cx="3000950" cy="237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Hronková\AppData\Local\Microsoft\Windows\Temporary Internet Files\Content.IE5\254AJZQ6\MC900389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650" y="4092332"/>
            <a:ext cx="1948953" cy="245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Hronková\AppData\Local\Microsoft\Windows\Temporary Internet Files\Content.IE5\254AJZQ6\MM90035670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750" y="4024099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98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latin typeface="Algerian" pitchFamily="82" charset="0"/>
              </a:rPr>
              <a:t>SLAVÍME VÁNOCE – 24. PROSINCE</a:t>
            </a:r>
            <a:endParaRPr lang="cs-CZ" sz="4000" dirty="0">
              <a:latin typeface="Algerian" pitchFamily="82" charset="0"/>
            </a:endParaRPr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2304720"/>
            <a:ext cx="4059548" cy="4262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 descr="C:\Users\Hronková\AppData\Local\Microsoft\Windows\Temporary Internet Files\Content.IE5\5LG4SZ8S\MC9003987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4608"/>
            <a:ext cx="3787998" cy="496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26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latin typeface="Algerian" pitchFamily="82" charset="0"/>
              </a:rPr>
              <a:t>SILVESTR A NOVÝ ROK                    31. PROSINCE A 1. LEDNA</a:t>
            </a:r>
            <a:endParaRPr lang="cs-CZ" sz="5400" dirty="0">
              <a:latin typeface="Algerian" pitchFamily="82" charset="0"/>
            </a:endParaRPr>
          </a:p>
        </p:txBody>
      </p:sp>
      <p:pic>
        <p:nvPicPr>
          <p:cNvPr id="12290" name="Picture 2" descr="C:\Users\Hronková\AppData\Local\Microsoft\Windows\Temporary Internet Files\Content.IE5\5LG4SZ8S\MC900215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43263"/>
            <a:ext cx="1754188" cy="2370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Hronková\AppData\Local\Microsoft\Windows\Temporary Internet Files\Content.IE5\0CP9Q0H7\MP9004422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62596"/>
            <a:ext cx="2887646" cy="433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262596"/>
            <a:ext cx="8229600" cy="38635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2293" name="Picture 5" descr="C:\Users\Hronková\AppData\Local\Microsoft\Windows\Temporary Internet Files\Content.IE5\1P3LBS8K\MP90044227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11499"/>
            <a:ext cx="2555776" cy="383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59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latin typeface="Algerian" pitchFamily="82" charset="0"/>
              </a:rPr>
              <a:t>UŽIJME SI ZIMNÍ OBDOBÍ</a:t>
            </a:r>
            <a:endParaRPr lang="cs-CZ" sz="5400" dirty="0">
              <a:latin typeface="Algerian" pitchFamily="82" charset="0"/>
            </a:endParaRPr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30" y="1816883"/>
            <a:ext cx="3278701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 descr="C:\Users\Hronková\AppData\Local\Microsoft\Windows\Temporary Internet Files\Content.IE5\5LG4SZ8S\MC90043984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505" y="1816883"/>
            <a:ext cx="3903918" cy="310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Hronková\AppData\Local\Microsoft\Windows\Temporary Internet Files\Content.IE5\0CP9Q0H7\MC900436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188527"/>
            <a:ext cx="200660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55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75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139</Words>
  <Application>Microsoft Office PowerPoint</Application>
  <PresentationFormat>Předvádění na obrazovce (4:3)</PresentationFormat>
  <Paragraphs>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ZIMA</vt:lpstr>
      <vt:lpstr>ZIMNÍ POČASÍ</vt:lpstr>
      <vt:lpstr>V ZIMĚ SI HRAJEME NA SNĚHU</vt:lpstr>
      <vt:lpstr>ZIMNÍ SPORTY NA LEDĚ</vt:lpstr>
      <vt:lpstr>ZIMNÍ SPORTY NA SNĚHU</vt:lpstr>
      <vt:lpstr>V ZIMĚ PŘÍRODA ODPOČÍVÁ</vt:lpstr>
      <vt:lpstr>CHODÍ MIKULÁŠ, ČERT A ANDĚL</vt:lpstr>
      <vt:lpstr>SLAVÍME VÁNOCE – 24. PROSINCE</vt:lpstr>
      <vt:lpstr>SILVESTR A NOVÝ ROK                    31. PROSINCE A 1. LEDNA</vt:lpstr>
      <vt:lpstr>UŽIJME SI ZIMNÍ OBDOBÍ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8</cp:revision>
  <dcterms:created xsi:type="dcterms:W3CDTF">2012-09-12T14:09:26Z</dcterms:created>
  <dcterms:modified xsi:type="dcterms:W3CDTF">2012-09-12T15:21:58Z</dcterms:modified>
</cp:coreProperties>
</file>