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VY_52_INOVACE_21_Rostliny </a:t>
          </a:r>
          <a:r>
            <a:rPr lang="cs-CZ" dirty="0" err="1" smtClean="0"/>
            <a:t>naho</a:t>
          </a:r>
          <a:r>
            <a:rPr lang="cs-CZ" dirty="0" smtClean="0"/>
            <a:t>- a kryto-semenné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Téma:Rostliny</a:t>
          </a:r>
          <a:r>
            <a:rPr lang="cs-CZ" dirty="0" smtClean="0"/>
            <a:t> </a:t>
          </a:r>
          <a:r>
            <a:rPr lang="cs-CZ" dirty="0" err="1" smtClean="0"/>
            <a:t>naho</a:t>
          </a:r>
          <a:r>
            <a:rPr lang="cs-CZ" dirty="0" smtClean="0"/>
            <a:t>- a kryto-semenné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VY_52_INOVACE_21_Rostliny </a:t>
          </a:r>
          <a:r>
            <a:rPr lang="cs-CZ" sz="1400" kern="1200" dirty="0" err="1" smtClean="0"/>
            <a:t>naho</a:t>
          </a:r>
          <a:r>
            <a:rPr lang="cs-CZ" sz="1400" kern="1200" dirty="0" smtClean="0"/>
            <a:t>- a kryto-semenné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Téma:Rostliny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naho</a:t>
          </a:r>
          <a:r>
            <a:rPr lang="cs-CZ" sz="1400" kern="1200" dirty="0" smtClean="0"/>
            <a:t>- a kryto-semenné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2260381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5. ročník – přírodověda</a:t>
            </a:r>
          </a:p>
          <a:p>
            <a:r>
              <a:rPr lang="cs-CZ" dirty="0" smtClean="0"/>
              <a:t>Prezentace určená k vyvození učiva – třídění semenných rostlin- nahosemenné a krytosemenné. (Vyluštění názvů skupin). Vhodné i jako skupinová práce.</a:t>
            </a:r>
          </a:p>
          <a:p>
            <a:r>
              <a:rPr lang="cs-CZ" dirty="0" smtClean="0"/>
              <a:t>Inovace – aktivita, motivace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8263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Rostliny dělíme podle způsobu rozmnožování na výtrusné (rozmnožují se výtrusy) a semenné (rozmnožují se semeny).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Semenné rostliny lze rozdělit do dvou dalších skupin.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Pokus se doplnit slova do textu a z označených písmen slož názvy skupin semenných rostlin.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3750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Rostliny, které na zimu neopadávají jsou </a:t>
            </a:r>
          </a:p>
          <a:p>
            <a:pPr marL="0" indent="0">
              <a:buNone/>
            </a:pPr>
            <a:r>
              <a:rPr lang="cs-CZ" dirty="0" smtClean="0"/>
              <a:t>S _ Á _ _ Z _ _ _ ? _ . Jejich květenství je Š _ Š _ ?. (Veverky si je sbírají do zásoby). Přeměněné listy jsou úzké, tuhé, špičaté, říká se jim _ _ ? L _ _ E. Mezi zástupce patří _ ? R _ _ _ _ E (les = bor),</a:t>
            </a:r>
          </a:p>
          <a:p>
            <a:pPr marL="0" indent="0">
              <a:buNone/>
            </a:pPr>
            <a:r>
              <a:rPr lang="cs-CZ" dirty="0" smtClean="0"/>
              <a:t>? _ _ K (les = smrčina), J ? _ _ E (např. bělokorá), ? O _ _ _ N (jediný opadavý)</a:t>
            </a:r>
          </a:p>
        </p:txBody>
      </p:sp>
    </p:spTree>
    <p:extLst>
      <p:ext uri="{BB962C8B-B14F-4D97-AF65-F5344CB8AC3E}">
        <p14:creationId xmlns:p14="http://schemas.microsoft.com/office/powerpoint/2010/main" val="647942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Skupina těchto stromů tvoří   _ ? S. Stonek je dřevnatý, nazývá se K _ _ ?. V zemi rostlinu drží   _ _ _ _ ? Y. Jsou to rostliny, které žijí několik let, tedy   V Y _ _ _ _ _ 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7507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r>
              <a:rPr lang="cs-CZ" sz="3600" dirty="0" err="1" smtClean="0"/>
              <a:t>stálezele</a:t>
            </a:r>
            <a:r>
              <a:rPr lang="cs-CZ" sz="3600" b="1" dirty="0" err="1" smtClean="0"/>
              <a:t>N</a:t>
            </a:r>
            <a:r>
              <a:rPr lang="cs-CZ" sz="3600" dirty="0" err="1" smtClean="0"/>
              <a:t>é</a:t>
            </a:r>
            <a:endParaRPr lang="cs-CZ" sz="3600" b="1" dirty="0" smtClean="0"/>
          </a:p>
          <a:p>
            <a:r>
              <a:rPr lang="cs-CZ" sz="3600" dirty="0" err="1" smtClean="0"/>
              <a:t>šišk</a:t>
            </a:r>
            <a:r>
              <a:rPr lang="cs-CZ" sz="3600" b="1" dirty="0" err="1" smtClean="0"/>
              <a:t>A</a:t>
            </a:r>
            <a:endParaRPr lang="cs-CZ" sz="3600" b="1" dirty="0" smtClean="0"/>
          </a:p>
          <a:p>
            <a:r>
              <a:rPr lang="cs-CZ" sz="3600" dirty="0" err="1" smtClean="0"/>
              <a:t>je</a:t>
            </a:r>
            <a:r>
              <a:rPr lang="cs-CZ" sz="3600" b="1" dirty="0" err="1" smtClean="0"/>
              <a:t>H</a:t>
            </a:r>
            <a:r>
              <a:rPr lang="cs-CZ" sz="3600" dirty="0" err="1" smtClean="0"/>
              <a:t>lice</a:t>
            </a:r>
            <a:endParaRPr lang="cs-CZ" sz="3600" dirty="0" smtClean="0"/>
          </a:p>
          <a:p>
            <a:r>
              <a:rPr lang="cs-CZ" sz="3600" dirty="0" err="1" smtClean="0"/>
              <a:t>b</a:t>
            </a:r>
            <a:r>
              <a:rPr lang="cs-CZ" sz="3600" b="1" dirty="0" err="1" smtClean="0"/>
              <a:t>O</a:t>
            </a:r>
            <a:r>
              <a:rPr lang="cs-CZ" sz="3600" dirty="0" err="1" smtClean="0"/>
              <a:t>rovice</a:t>
            </a:r>
            <a:endParaRPr lang="cs-CZ" sz="3600" dirty="0" smtClean="0"/>
          </a:p>
          <a:p>
            <a:r>
              <a:rPr lang="cs-CZ" sz="3600" b="1" dirty="0" smtClean="0"/>
              <a:t>S</a:t>
            </a:r>
            <a:r>
              <a:rPr lang="cs-CZ" sz="3600" dirty="0" smtClean="0"/>
              <a:t>mrk</a:t>
            </a:r>
          </a:p>
          <a:p>
            <a:r>
              <a:rPr lang="cs-CZ" sz="3600" dirty="0" err="1" smtClean="0"/>
              <a:t>j</a:t>
            </a:r>
            <a:r>
              <a:rPr lang="cs-CZ" sz="3600" b="1" dirty="0" err="1" smtClean="0"/>
              <a:t>E</a:t>
            </a:r>
            <a:r>
              <a:rPr lang="cs-CZ" sz="3600" dirty="0" err="1" smtClean="0"/>
              <a:t>dle</a:t>
            </a:r>
            <a:endParaRPr lang="cs-CZ" sz="3600" dirty="0" smtClean="0"/>
          </a:p>
          <a:p>
            <a:r>
              <a:rPr lang="cs-CZ" sz="3600" b="1" dirty="0" smtClean="0"/>
              <a:t>M</a:t>
            </a:r>
            <a:r>
              <a:rPr lang="cs-CZ" sz="3600" dirty="0" smtClean="0"/>
              <a:t>odřín</a:t>
            </a:r>
          </a:p>
          <a:p>
            <a:r>
              <a:rPr lang="cs-CZ" sz="3600" dirty="0" err="1" smtClean="0"/>
              <a:t>l</a:t>
            </a:r>
            <a:r>
              <a:rPr lang="cs-CZ" sz="3600" b="1" dirty="0" err="1" smtClean="0"/>
              <a:t>E</a:t>
            </a:r>
            <a:r>
              <a:rPr lang="cs-CZ" sz="3600" dirty="0" err="1" smtClean="0"/>
              <a:t>s</a:t>
            </a:r>
            <a:endParaRPr lang="cs-CZ" sz="3600" dirty="0" smtClean="0"/>
          </a:p>
          <a:p>
            <a:r>
              <a:rPr lang="cs-CZ" sz="3600" dirty="0" err="1" smtClean="0"/>
              <a:t>kme</a:t>
            </a:r>
            <a:r>
              <a:rPr lang="cs-CZ" sz="3600" b="1" dirty="0" err="1" smtClean="0"/>
              <a:t>N</a:t>
            </a:r>
            <a:endParaRPr lang="cs-CZ" sz="3600" b="1" dirty="0" smtClean="0"/>
          </a:p>
          <a:p>
            <a:r>
              <a:rPr lang="cs-CZ" sz="3600" dirty="0" err="1" smtClean="0"/>
              <a:t>koře</a:t>
            </a:r>
            <a:r>
              <a:rPr lang="cs-CZ" sz="3600" b="1" dirty="0" err="1" smtClean="0"/>
              <a:t>N</a:t>
            </a:r>
            <a:r>
              <a:rPr lang="cs-CZ" sz="3600" dirty="0" err="1" smtClean="0"/>
              <a:t>y</a:t>
            </a:r>
            <a:endParaRPr lang="cs-CZ" sz="3600" dirty="0" smtClean="0"/>
          </a:p>
          <a:p>
            <a:r>
              <a:rPr lang="cs-CZ" sz="3600" dirty="0" err="1" smtClean="0"/>
              <a:t>vytrval</a:t>
            </a:r>
            <a:r>
              <a:rPr lang="cs-CZ" sz="3600" b="1" dirty="0" err="1" smtClean="0"/>
              <a:t>É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166393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Rostliny mají nadzemní část ? _ Ě _, ze které se po opylování tvoří plod. Patří sem S _ ? O _ Y (dřeviny) i _ ? L I _ _ (rostliny s dužnatým stonkem).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4463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Zástupci jsou   ? _ _ Š _ Ň (strom s malými červenými plody s peckou), T ? _ _ L (vysoký štíhlý strom, </a:t>
            </a:r>
            <a:r>
              <a:rPr lang="cs-CZ" dirty="0" smtClean="0"/>
              <a:t>větrolam</a:t>
            </a:r>
            <a:r>
              <a:rPr lang="cs-CZ" dirty="0" smtClean="0"/>
              <a:t>), ? _ _ Ž _ _ _ A (1. jarní květina), _ Ů_ ? (růžová, voňavá květina), </a:t>
            </a:r>
          </a:p>
          <a:p>
            <a:pPr marL="0" indent="0">
              <a:buNone/>
            </a:pPr>
            <a:r>
              <a:rPr lang="cs-CZ" dirty="0" smtClean="0"/>
              <a:t>_ _ D ? I _ _ Á _ _ _ (květina 7x hezká), R _ J _ ? (keř s červenými plody, zelenina)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3156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Stonek bylin je _ _ Ž ? _ _ Ý, stonek dřevin je       _ M _ ?. Dřeviny přes zimu nemají listy, jsou       O P _ _ _ _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9849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r>
              <a:rPr lang="cs-CZ" sz="3600" b="1" dirty="0" smtClean="0"/>
              <a:t>K</a:t>
            </a:r>
            <a:r>
              <a:rPr lang="cs-CZ" sz="3600" dirty="0" smtClean="0"/>
              <a:t>vět</a:t>
            </a:r>
          </a:p>
          <a:p>
            <a:r>
              <a:rPr lang="cs-CZ" sz="3600" dirty="0" err="1" smtClean="0"/>
              <a:t>st</a:t>
            </a:r>
            <a:r>
              <a:rPr lang="cs-CZ" sz="3600" b="1" dirty="0" err="1" smtClean="0"/>
              <a:t>R</a:t>
            </a:r>
            <a:r>
              <a:rPr lang="cs-CZ" sz="3600" dirty="0" err="1" smtClean="0"/>
              <a:t>omy</a:t>
            </a:r>
            <a:endParaRPr lang="cs-CZ" sz="3600" dirty="0" smtClean="0"/>
          </a:p>
          <a:p>
            <a:r>
              <a:rPr lang="cs-CZ" sz="3600" dirty="0" err="1" smtClean="0"/>
              <a:t>b</a:t>
            </a:r>
            <a:r>
              <a:rPr lang="cs-CZ" sz="3600" b="1" dirty="0" err="1" smtClean="0"/>
              <a:t>Y</a:t>
            </a:r>
            <a:r>
              <a:rPr lang="cs-CZ" sz="3600" dirty="0" err="1" smtClean="0"/>
              <a:t>liny</a:t>
            </a:r>
            <a:endParaRPr lang="cs-CZ" sz="3600" dirty="0" smtClean="0"/>
          </a:p>
          <a:p>
            <a:r>
              <a:rPr lang="cs-CZ" sz="3600" b="1" dirty="0" smtClean="0"/>
              <a:t>T</a:t>
            </a:r>
            <a:r>
              <a:rPr lang="cs-CZ" sz="3600" dirty="0" smtClean="0"/>
              <a:t>řešeň</a:t>
            </a:r>
          </a:p>
          <a:p>
            <a:r>
              <a:rPr lang="cs-CZ" sz="3600" dirty="0" err="1" smtClean="0"/>
              <a:t>t</a:t>
            </a:r>
            <a:r>
              <a:rPr lang="cs-CZ" sz="3600" b="1" dirty="0" err="1" smtClean="0"/>
              <a:t>O</a:t>
            </a:r>
            <a:r>
              <a:rPr lang="cs-CZ" sz="3600" dirty="0" err="1" smtClean="0"/>
              <a:t>pol</a:t>
            </a:r>
            <a:endParaRPr lang="cs-CZ" sz="3600" dirty="0" smtClean="0"/>
          </a:p>
          <a:p>
            <a:r>
              <a:rPr lang="cs-CZ" sz="3600" b="1" dirty="0" smtClean="0"/>
              <a:t>S</a:t>
            </a:r>
            <a:r>
              <a:rPr lang="cs-CZ" sz="3600" dirty="0" smtClean="0"/>
              <a:t>něženka</a:t>
            </a:r>
          </a:p>
          <a:p>
            <a:r>
              <a:rPr lang="cs-CZ" sz="3600" dirty="0" err="1" smtClean="0"/>
              <a:t>růž</a:t>
            </a:r>
            <a:r>
              <a:rPr lang="cs-CZ" sz="3600" b="1" dirty="0" err="1" smtClean="0"/>
              <a:t>E</a:t>
            </a:r>
            <a:endParaRPr lang="cs-CZ" sz="3600" b="1" dirty="0" smtClean="0"/>
          </a:p>
          <a:p>
            <a:r>
              <a:rPr lang="cs-CZ" sz="3600" dirty="0" err="1" smtClean="0"/>
              <a:t>sed</a:t>
            </a:r>
            <a:r>
              <a:rPr lang="cs-CZ" sz="3600" b="1" dirty="0" err="1" smtClean="0"/>
              <a:t>M</a:t>
            </a:r>
            <a:r>
              <a:rPr lang="cs-CZ" sz="3600" dirty="0" err="1" smtClean="0"/>
              <a:t>ikráska</a:t>
            </a:r>
            <a:endParaRPr lang="cs-CZ" sz="3600" dirty="0" smtClean="0"/>
          </a:p>
          <a:p>
            <a:r>
              <a:rPr lang="cs-CZ" sz="3600" dirty="0" err="1" smtClean="0"/>
              <a:t>rajč</a:t>
            </a:r>
            <a:r>
              <a:rPr lang="cs-CZ" sz="3600" b="1" dirty="0" err="1" smtClean="0"/>
              <a:t>E</a:t>
            </a:r>
            <a:endParaRPr lang="cs-CZ" sz="3600" b="1" dirty="0" smtClean="0"/>
          </a:p>
          <a:p>
            <a:r>
              <a:rPr lang="cs-CZ" sz="3600" dirty="0" err="1" smtClean="0"/>
              <a:t>duž</a:t>
            </a:r>
            <a:r>
              <a:rPr lang="cs-CZ" sz="3600" b="1" dirty="0" err="1" smtClean="0"/>
              <a:t>N</a:t>
            </a:r>
            <a:r>
              <a:rPr lang="cs-CZ" sz="3600" dirty="0" err="1" smtClean="0"/>
              <a:t>atý</a:t>
            </a:r>
            <a:endParaRPr lang="cs-CZ" sz="3600" dirty="0" smtClean="0"/>
          </a:p>
          <a:p>
            <a:r>
              <a:rPr lang="cs-CZ" sz="3600" dirty="0" err="1" smtClean="0"/>
              <a:t>kme</a:t>
            </a:r>
            <a:r>
              <a:rPr lang="cs-CZ" sz="3600" b="1" dirty="0" err="1" smtClean="0"/>
              <a:t>N</a:t>
            </a:r>
            <a:endParaRPr lang="cs-CZ" sz="3600" b="1" dirty="0" smtClean="0"/>
          </a:p>
          <a:p>
            <a:r>
              <a:rPr lang="cs-CZ" sz="3600" dirty="0" err="1" smtClean="0"/>
              <a:t>opadav</a:t>
            </a:r>
            <a:r>
              <a:rPr lang="cs-CZ" sz="3600" b="1" dirty="0" err="1" smtClean="0"/>
              <a:t>É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153791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Podle informací v textu se pokus odhadnout, která skupina rostlin patří mezi nahosemenné a které skupiny rostlin patří mezi krytosemenné.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3414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596</TotalTime>
  <Words>475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Řešení</vt:lpstr>
      <vt:lpstr>Prezentace aplikace PowerPoint</vt:lpstr>
      <vt:lpstr>Prezentace aplikace PowerPoint</vt:lpstr>
      <vt:lpstr>Prezentace aplikace PowerPoint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Anetka</cp:lastModifiedBy>
  <cp:revision>34</cp:revision>
  <dcterms:created xsi:type="dcterms:W3CDTF">2011-08-21T15:31:45Z</dcterms:created>
  <dcterms:modified xsi:type="dcterms:W3CDTF">2012-09-05T19:26:49Z</dcterms:modified>
</cp:coreProperties>
</file>