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VY_52_INOVACE_23_Obilniny-části rostliny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Téma:Obilniny-části</a:t>
          </a:r>
          <a:r>
            <a:rPr lang="cs-CZ" dirty="0" smtClean="0"/>
            <a:t> rostliny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VY_52_INOVACE_23_Obilniny-části rostliny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Téma:Obilniny-části</a:t>
          </a:r>
          <a:r>
            <a:rPr lang="cs-CZ" sz="1400" kern="1200" dirty="0" smtClean="0"/>
            <a:t> rostliny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5844963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 smtClean="0"/>
              <a:t>Prezentace určená k výkladu. Kapitola „části obilnin“ lze vyvodit pomocí jednoduchého testu. Možno využít pro práci ve skupině.</a:t>
            </a:r>
          </a:p>
          <a:p>
            <a:r>
              <a:rPr lang="cs-CZ" dirty="0" smtClean="0"/>
              <a:t>Inovace _ samostatnost, třídění informací, využití již získaných znalostí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2830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Obilnina je v zemi upevněna a přijímá vodu a živiny	a)kořeny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b)květy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c)opěrnými kůly</a:t>
            </a:r>
          </a:p>
          <a:p>
            <a:pPr marL="0" indent="0">
              <a:buNone/>
            </a:pPr>
            <a:r>
              <a:rPr lang="cs-CZ" dirty="0" smtClean="0"/>
              <a:t>2. Stonek je dutý a nazývá se	a)brčko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b)kmen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c)stéblo</a:t>
            </a:r>
          </a:p>
        </p:txBody>
      </p:sp>
    </p:spTree>
    <p:extLst>
      <p:ext uri="{BB962C8B-B14F-4D97-AF65-F5344CB8AC3E}">
        <p14:creationId xmlns:p14="http://schemas.microsoft.com/office/powerpoint/2010/main" val="3791617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Aby se stonek nezlomil, je článkovaný, zpevněný takzvanými		a)</a:t>
            </a:r>
            <a:r>
              <a:rPr lang="cs-CZ" dirty="0" err="1" smtClean="0"/>
              <a:t>lokýtky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b)</a:t>
            </a:r>
            <a:r>
              <a:rPr lang="cs-CZ" dirty="0" err="1" smtClean="0"/>
              <a:t>kolénky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c)ramínky</a:t>
            </a:r>
          </a:p>
          <a:p>
            <a:pPr marL="0" indent="0">
              <a:buNone/>
            </a:pPr>
            <a:r>
              <a:rPr lang="cs-CZ" dirty="0" smtClean="0"/>
              <a:t>4. Na stonku rostou úzké, dlouhé		a) listy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b)květy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c)větve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48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5. Na konci stonku se vytvoří soubor květů (květenství) kterému říkáme	a)plod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b)jehličí</a:t>
            </a:r>
          </a:p>
          <a:p>
            <a:pPr marL="0" indent="0">
              <a:buNone/>
            </a:pPr>
            <a:r>
              <a:rPr lang="cs-CZ" dirty="0" smtClean="0"/>
              <a:t>						c)klas</a:t>
            </a:r>
          </a:p>
          <a:p>
            <a:pPr marL="0" indent="0">
              <a:buNone/>
            </a:pPr>
            <a:r>
              <a:rPr lang="cs-CZ" dirty="0" smtClean="0"/>
              <a:t>6. Plody obilnin, které vytváří klas se nazývají	a)oříšky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b)bobulky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c)obilky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59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7. V létě plody dozrají, obilí se poseče, </a:t>
            </a:r>
            <a:r>
              <a:rPr lang="cs-CZ" dirty="0" smtClean="0"/>
              <a:t>vymlátí </a:t>
            </a:r>
            <a:r>
              <a:rPr lang="cs-CZ" dirty="0" smtClean="0"/>
              <a:t>a získáme	a)seno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b)zrní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c)oříšky</a:t>
            </a:r>
          </a:p>
          <a:p>
            <a:pPr marL="0" indent="0">
              <a:buNone/>
            </a:pPr>
            <a:r>
              <a:rPr lang="cs-CZ" dirty="0" smtClean="0"/>
              <a:t>8. Rozemletím získáme	a)mouku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b)rýži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smtClean="0"/>
              <a:t>	</a:t>
            </a:r>
            <a:r>
              <a:rPr lang="cs-CZ" smtClean="0"/>
              <a:t>c)brambory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350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1a, 2c, 3b, 4a, 5c, 6c, 7b, 8a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Použij správné odpovědi. </a:t>
            </a:r>
            <a:r>
              <a:rPr lang="cs-CZ" dirty="0" err="1" smtClean="0"/>
              <a:t>Např</a:t>
            </a:r>
            <a:r>
              <a:rPr lang="cs-CZ" dirty="0" smtClean="0"/>
              <a:t> 2/4, 2. odpověď (stéblo), 4. písmeno (B) a zjistíš jak se nazývá zbytek stébel po vymlácení obilí, které se používá ke krmení nebo podestýlání hospodářských zvířat.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5/4, 3/3, Á, 8/1, 5/3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92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 se nazývají zbytky stébel po posečení a kořeny, které zůstanou na poli, zaorávají se a slouží jako živiny pro další rostliny.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2/1, 4/4, 7/2, 3/5, 6/3, Š, 2/2, 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57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068960"/>
            <a:ext cx="8229600" cy="792088"/>
          </a:xfrm>
        </p:spPr>
        <p:txBody>
          <a:bodyPr numCol="2">
            <a:normAutofit/>
          </a:bodyPr>
          <a:lstStyle/>
          <a:p>
            <a:r>
              <a:rPr lang="cs-CZ" sz="4400" dirty="0" smtClean="0"/>
              <a:t>SLÁMA</a:t>
            </a:r>
          </a:p>
          <a:p>
            <a:r>
              <a:rPr lang="cs-CZ" sz="4400" dirty="0" smtClean="0"/>
              <a:t>STRNIŠTĚ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09694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</TotalTime>
  <Words>245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Vyber správné odpovědi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28</cp:revision>
  <dcterms:created xsi:type="dcterms:W3CDTF">2011-08-21T15:31:45Z</dcterms:created>
  <dcterms:modified xsi:type="dcterms:W3CDTF">2012-09-05T19:34:55Z</dcterms:modified>
</cp:coreProperties>
</file>