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VY_52_INOVACE_25_Listnaté stromy(</a:t>
          </a:r>
          <a:r>
            <a:rPr lang="cs-CZ" dirty="0" err="1" smtClean="0"/>
            <a:t>lípa,dub,buk,bříza</a:t>
          </a:r>
          <a:r>
            <a:rPr lang="cs-CZ" dirty="0" smtClean="0"/>
            <a:t>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Téma:Listnaté</a:t>
          </a:r>
          <a:r>
            <a:rPr lang="cs-CZ" dirty="0" smtClean="0"/>
            <a:t> stromy(</a:t>
          </a:r>
          <a:r>
            <a:rPr lang="cs-CZ" dirty="0" err="1" smtClean="0"/>
            <a:t>lípa,dub,buk,bříza</a:t>
          </a:r>
          <a:r>
            <a:rPr lang="cs-CZ" dirty="0" smtClean="0"/>
            <a:t>)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VY_52_INOVACE_25_Listnaté stromy(</a:t>
          </a:r>
          <a:r>
            <a:rPr lang="cs-CZ" sz="1400" kern="1200" dirty="0" err="1" smtClean="0"/>
            <a:t>lípa,dub,buk,bříza</a:t>
          </a:r>
          <a:r>
            <a:rPr lang="cs-CZ" sz="1400" kern="1200" dirty="0" smtClean="0"/>
            <a:t>)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Téma:Listnaté</a:t>
          </a:r>
          <a:r>
            <a:rPr lang="cs-CZ" sz="1400" kern="1200" dirty="0" smtClean="0"/>
            <a:t> stromy(</a:t>
          </a:r>
          <a:r>
            <a:rPr lang="cs-CZ" sz="1400" kern="1200" dirty="0" err="1" smtClean="0"/>
            <a:t>lípa,dub,buk,bříza</a:t>
          </a:r>
          <a:r>
            <a:rPr lang="cs-CZ" sz="1400" kern="1200" dirty="0" smtClean="0"/>
            <a:t>)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34068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určená k zopakování učiva o listnatých stromech nebo jako vyhledávání a třídění informací. Lze použít jako skupinovou práci</a:t>
            </a:r>
          </a:p>
          <a:p>
            <a:r>
              <a:rPr lang="cs-CZ" dirty="0" smtClean="0"/>
              <a:t>Inovace – aktivní zopakování učiva, samostatnost, třídění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214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Ke každému listnáči přiřaď informace očíslované 1. – 4.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Zvýrazněná písmena si zapisuj, použiješ je v tajence.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7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dirty="0" err="1" smtClean="0"/>
              <a:t>pilovit</a:t>
            </a:r>
            <a:r>
              <a:rPr lang="cs-CZ" b="1" dirty="0" err="1" smtClean="0"/>
              <a:t>Ý</a:t>
            </a:r>
            <a:r>
              <a:rPr lang="cs-CZ" dirty="0" smtClean="0"/>
              <a:t> okraj listů</a:t>
            </a:r>
          </a:p>
          <a:p>
            <a:r>
              <a:rPr lang="cs-CZ" dirty="0" err="1" smtClean="0"/>
              <a:t>hlad</a:t>
            </a:r>
            <a:r>
              <a:rPr lang="cs-CZ" b="1" dirty="0" err="1" smtClean="0"/>
              <a:t>K</a:t>
            </a:r>
            <a:r>
              <a:rPr lang="cs-CZ" dirty="0" err="1" smtClean="0"/>
              <a:t>á</a:t>
            </a:r>
            <a:r>
              <a:rPr lang="cs-CZ" dirty="0" smtClean="0"/>
              <a:t> šedá </a:t>
            </a:r>
            <a:r>
              <a:rPr lang="cs-CZ" dirty="0" err="1" smtClean="0"/>
              <a:t>kůr</a:t>
            </a:r>
            <a:r>
              <a:rPr lang="cs-CZ" b="1" dirty="0" err="1" smtClean="0"/>
              <a:t>A</a:t>
            </a:r>
            <a:endParaRPr lang="cs-CZ" b="1" dirty="0" smtClean="0"/>
          </a:p>
          <a:p>
            <a:r>
              <a:rPr lang="cs-CZ" b="1" dirty="0" smtClean="0"/>
              <a:t>Ž</a:t>
            </a:r>
            <a:r>
              <a:rPr lang="cs-CZ" dirty="0" smtClean="0"/>
              <a:t>alud</a:t>
            </a:r>
          </a:p>
          <a:p>
            <a:r>
              <a:rPr lang="cs-CZ" dirty="0" err="1" smtClean="0"/>
              <a:t>srdíčko</a:t>
            </a:r>
            <a:r>
              <a:rPr lang="cs-CZ" b="1" dirty="0" err="1" smtClean="0"/>
              <a:t>V</a:t>
            </a:r>
            <a:r>
              <a:rPr lang="cs-CZ" dirty="0" err="1" smtClean="0"/>
              <a:t>ité</a:t>
            </a:r>
            <a:r>
              <a:rPr lang="cs-CZ" dirty="0" smtClean="0"/>
              <a:t> listy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Dub letní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Lípa srdčitá</a:t>
            </a:r>
          </a:p>
          <a:p>
            <a:pPr marL="514350" indent="-514350">
              <a:buAutoNum type="alphaLcParenR"/>
            </a:pPr>
            <a:r>
              <a:rPr lang="cs-CZ" dirty="0" smtClean="0"/>
              <a:t>Bříza bělokorá</a:t>
            </a:r>
          </a:p>
          <a:p>
            <a:pPr marL="514350" indent="-514350">
              <a:buAutoNum type="alphaLcParenR"/>
            </a:pPr>
            <a:r>
              <a:rPr lang="cs-CZ" dirty="0" smtClean="0"/>
              <a:t>Buk lesní</a:t>
            </a:r>
          </a:p>
        </p:txBody>
      </p:sp>
    </p:spTree>
    <p:extLst>
      <p:ext uri="{BB962C8B-B14F-4D97-AF65-F5344CB8AC3E}">
        <p14:creationId xmlns:p14="http://schemas.microsoft.com/office/powerpoint/2010/main" val="815720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10441160" cy="4525963"/>
          </a:xfrm>
        </p:spPr>
        <p:txBody>
          <a:bodyPr numCol="2"/>
          <a:lstStyle/>
          <a:p>
            <a:r>
              <a:rPr lang="cs-CZ" dirty="0" err="1" smtClean="0"/>
              <a:t>lalo</a:t>
            </a:r>
            <a:r>
              <a:rPr lang="cs-CZ" b="1" dirty="0" err="1" smtClean="0"/>
              <a:t>Č</a:t>
            </a:r>
            <a:r>
              <a:rPr lang="cs-CZ" dirty="0" err="1" smtClean="0"/>
              <a:t>naté</a:t>
            </a:r>
            <a:r>
              <a:rPr lang="cs-CZ" dirty="0" smtClean="0"/>
              <a:t> listy</a:t>
            </a:r>
          </a:p>
          <a:p>
            <a:r>
              <a:rPr lang="cs-CZ" dirty="0"/>
              <a:t>o</a:t>
            </a:r>
            <a:r>
              <a:rPr lang="cs-CZ" dirty="0" smtClean="0"/>
              <a:t>dvar na </a:t>
            </a:r>
            <a:r>
              <a:rPr lang="cs-CZ" dirty="0" err="1" smtClean="0"/>
              <a:t>vlas</a:t>
            </a:r>
            <a:r>
              <a:rPr lang="cs-CZ" b="1" dirty="0" err="1" smtClean="0"/>
              <a:t>Y</a:t>
            </a:r>
            <a:endParaRPr lang="cs-CZ" b="1" dirty="0" smtClean="0"/>
          </a:p>
          <a:p>
            <a:r>
              <a:rPr lang="cs-CZ" dirty="0"/>
              <a:t>t</a:t>
            </a:r>
            <a:r>
              <a:rPr lang="cs-CZ" dirty="0" smtClean="0"/>
              <a:t>vrdé </a:t>
            </a:r>
            <a:r>
              <a:rPr lang="cs-CZ" dirty="0" err="1" smtClean="0"/>
              <a:t>n</a:t>
            </a:r>
            <a:r>
              <a:rPr lang="cs-CZ" b="1" dirty="0" err="1" smtClean="0"/>
              <a:t>A</a:t>
            </a:r>
            <a:r>
              <a:rPr lang="cs-CZ" dirty="0" err="1" smtClean="0"/>
              <a:t>červenalé</a:t>
            </a:r>
            <a:r>
              <a:rPr lang="cs-CZ" dirty="0" smtClean="0"/>
              <a:t> dřevo</a:t>
            </a:r>
          </a:p>
          <a:p>
            <a:r>
              <a:rPr lang="cs-CZ" dirty="0" err="1" smtClean="0"/>
              <a:t>měk</a:t>
            </a:r>
            <a:r>
              <a:rPr lang="cs-CZ" b="1" dirty="0" err="1" smtClean="0"/>
              <a:t>K</a:t>
            </a:r>
            <a:r>
              <a:rPr lang="cs-CZ" dirty="0" err="1" smtClean="0"/>
              <a:t>é</a:t>
            </a:r>
            <a:r>
              <a:rPr lang="cs-CZ" dirty="0" smtClean="0"/>
              <a:t> dřevo - tužky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Dub </a:t>
            </a:r>
            <a:r>
              <a:rPr lang="cs-CZ" dirty="0"/>
              <a:t>letní</a:t>
            </a:r>
          </a:p>
          <a:p>
            <a:pPr marL="514350" indent="-514350">
              <a:buAutoNum type="alphaLcParenR"/>
            </a:pPr>
            <a:r>
              <a:rPr lang="cs-CZ" dirty="0"/>
              <a:t>Lípa srdčitá</a:t>
            </a:r>
          </a:p>
          <a:p>
            <a:pPr marL="514350" indent="-514350">
              <a:buAutoNum type="alphaLcParenR"/>
            </a:pPr>
            <a:r>
              <a:rPr lang="cs-CZ" dirty="0"/>
              <a:t>Bříza bělokorá</a:t>
            </a:r>
          </a:p>
          <a:p>
            <a:pPr marL="514350" indent="-514350">
              <a:buAutoNum type="alphaLcParenR"/>
            </a:pPr>
            <a:r>
              <a:rPr lang="cs-CZ" dirty="0"/>
              <a:t>Buk lesní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28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10585176" cy="4525963"/>
          </a:xfrm>
        </p:spPr>
        <p:txBody>
          <a:bodyPr numCol="2">
            <a:normAutofit/>
          </a:bodyPr>
          <a:lstStyle/>
          <a:p>
            <a:r>
              <a:rPr lang="cs-CZ" dirty="0"/>
              <a:t>b</a:t>
            </a:r>
            <a:r>
              <a:rPr lang="cs-CZ" dirty="0" smtClean="0"/>
              <a:t>ukvice</a:t>
            </a:r>
          </a:p>
          <a:p>
            <a:r>
              <a:rPr lang="cs-CZ" dirty="0" smtClean="0"/>
              <a:t>odolná znečištěnému </a:t>
            </a:r>
            <a:r>
              <a:rPr lang="cs-CZ" dirty="0" err="1" smtClean="0"/>
              <a:t>pro</a:t>
            </a:r>
            <a:r>
              <a:rPr lang="cs-CZ" b="1" dirty="0" err="1" smtClean="0"/>
              <a:t>S</a:t>
            </a:r>
            <a:r>
              <a:rPr lang="cs-CZ" dirty="0" err="1" smtClean="0"/>
              <a:t>tředí</a:t>
            </a:r>
            <a:endParaRPr lang="cs-CZ" dirty="0" smtClean="0"/>
          </a:p>
          <a:p>
            <a:r>
              <a:rPr lang="cs-CZ" dirty="0" err="1" smtClean="0"/>
              <a:t>tv</a:t>
            </a:r>
            <a:r>
              <a:rPr lang="cs-CZ" b="1" dirty="0" err="1" smtClean="0"/>
              <a:t>R</a:t>
            </a:r>
            <a:r>
              <a:rPr lang="cs-CZ" dirty="0" err="1" smtClean="0"/>
              <a:t>dé</a:t>
            </a:r>
            <a:r>
              <a:rPr lang="cs-CZ" dirty="0" smtClean="0"/>
              <a:t> dřevo – nábytek</a:t>
            </a:r>
          </a:p>
          <a:p>
            <a:r>
              <a:rPr lang="cs-CZ" dirty="0" smtClean="0"/>
              <a:t>čaj - </a:t>
            </a:r>
            <a:r>
              <a:rPr lang="cs-CZ" dirty="0" err="1" smtClean="0"/>
              <a:t>k</a:t>
            </a:r>
            <a:r>
              <a:rPr lang="cs-CZ" b="1" dirty="0" err="1" smtClean="0"/>
              <a:t>A</a:t>
            </a:r>
            <a:r>
              <a:rPr lang="cs-CZ" dirty="0" err="1" smtClean="0"/>
              <a:t>šel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Dub </a:t>
            </a:r>
            <a:r>
              <a:rPr lang="cs-CZ" dirty="0"/>
              <a:t>letní</a:t>
            </a:r>
          </a:p>
          <a:p>
            <a:pPr marL="514350" indent="-514350">
              <a:buAutoNum type="alphaLcParenR"/>
            </a:pPr>
            <a:r>
              <a:rPr lang="cs-CZ" dirty="0"/>
              <a:t>Lípa srdčitá</a:t>
            </a:r>
          </a:p>
          <a:p>
            <a:pPr marL="514350" indent="-514350">
              <a:buAutoNum type="alphaLcParenR"/>
            </a:pPr>
            <a:r>
              <a:rPr lang="cs-CZ" dirty="0"/>
              <a:t>Bříza bělokorá</a:t>
            </a:r>
          </a:p>
          <a:p>
            <a:pPr marL="514350" indent="-514350">
              <a:buAutoNum type="alphaLcParenR"/>
            </a:pPr>
            <a:r>
              <a:rPr lang="cs-CZ" dirty="0"/>
              <a:t>Buk lesní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168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cs-CZ" dirty="0" err="1" smtClean="0"/>
              <a:t>vejči</a:t>
            </a:r>
            <a:r>
              <a:rPr lang="cs-CZ" b="1" dirty="0" err="1" smtClean="0"/>
              <a:t>T</a:t>
            </a:r>
            <a:r>
              <a:rPr lang="cs-CZ" dirty="0" err="1" smtClean="0"/>
              <a:t>é</a:t>
            </a:r>
            <a:r>
              <a:rPr lang="cs-CZ" dirty="0" smtClean="0"/>
              <a:t> listy</a:t>
            </a:r>
          </a:p>
          <a:p>
            <a:r>
              <a:rPr lang="cs-CZ" dirty="0" err="1" smtClean="0"/>
              <a:t>pom</a:t>
            </a:r>
            <a:r>
              <a:rPr lang="cs-CZ" b="1" dirty="0" err="1" smtClean="0"/>
              <a:t>A</a:t>
            </a:r>
            <a:r>
              <a:rPr lang="cs-CZ" dirty="0" err="1" smtClean="0"/>
              <a:t>lý</a:t>
            </a:r>
            <a:r>
              <a:rPr lang="cs-CZ" dirty="0" smtClean="0"/>
              <a:t> růst (až 1000 let)</a:t>
            </a:r>
          </a:p>
          <a:p>
            <a:r>
              <a:rPr lang="cs-CZ" dirty="0" smtClean="0"/>
              <a:t>národní </a:t>
            </a:r>
            <a:r>
              <a:rPr lang="cs-CZ" dirty="0" smtClean="0"/>
              <a:t>strom</a:t>
            </a:r>
            <a:endParaRPr lang="cs-CZ" dirty="0" smtClean="0"/>
          </a:p>
          <a:p>
            <a:r>
              <a:rPr lang="cs-CZ" dirty="0" smtClean="0"/>
              <a:t>bílá kůra – lze </a:t>
            </a:r>
            <a:r>
              <a:rPr lang="cs-CZ" dirty="0" err="1" smtClean="0"/>
              <a:t>odl</a:t>
            </a:r>
            <a:r>
              <a:rPr lang="cs-CZ" b="1" dirty="0" err="1" smtClean="0"/>
              <a:t>O</a:t>
            </a:r>
            <a:r>
              <a:rPr lang="cs-CZ" dirty="0" err="1" smtClean="0"/>
              <a:t>upnout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Dub </a:t>
            </a:r>
            <a:r>
              <a:rPr lang="cs-CZ" dirty="0"/>
              <a:t>letní</a:t>
            </a:r>
          </a:p>
          <a:p>
            <a:pPr marL="514350" indent="-514350">
              <a:buAutoNum type="alphaLcParenR"/>
            </a:pPr>
            <a:r>
              <a:rPr lang="cs-CZ" dirty="0"/>
              <a:t>Lípa srdčitá</a:t>
            </a:r>
          </a:p>
          <a:p>
            <a:pPr marL="514350" indent="-514350">
              <a:buAutoNum type="alphaLcParenR"/>
            </a:pPr>
            <a:r>
              <a:rPr lang="cs-CZ" dirty="0"/>
              <a:t>Bříza bělokorá</a:t>
            </a:r>
          </a:p>
          <a:p>
            <a:pPr marL="514350" indent="-514350">
              <a:buAutoNum type="alphaLcParenR"/>
            </a:pPr>
            <a:r>
              <a:rPr lang="cs-CZ" dirty="0"/>
              <a:t>Buk lesní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11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507288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Nebýt stromů, neměli bychom </a:t>
            </a:r>
          </a:p>
          <a:p>
            <a:pPr marL="0" indent="0">
              <a:buNone/>
            </a:pPr>
            <a:r>
              <a:rPr lang="cs-CZ" sz="3600" dirty="0" smtClean="0"/>
              <a:t>_ _ _ _ _ _ _ _. Ze severoamerického stromu</a:t>
            </a:r>
          </a:p>
          <a:p>
            <a:pPr marL="0" indent="0">
              <a:buNone/>
            </a:pPr>
            <a:r>
              <a:rPr lang="cs-CZ" sz="3600" dirty="0" smtClean="0"/>
              <a:t> _ CH _ _ _     Z _ P _ _ A se získává mléčná šťáva potřebná k jejich výrobě.</a:t>
            </a:r>
          </a:p>
        </p:txBody>
      </p:sp>
    </p:spTree>
    <p:extLst>
      <p:ext uri="{BB962C8B-B14F-4D97-AF65-F5344CB8AC3E}">
        <p14:creationId xmlns:p14="http://schemas.microsoft.com/office/powerpoint/2010/main" val="626165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820472" cy="5256584"/>
          </a:xfrm>
        </p:spPr>
        <p:txBody>
          <a:bodyPr numCol="2">
            <a:noAutofit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1. </a:t>
            </a:r>
            <a:r>
              <a:rPr lang="cs-CZ" b="1" dirty="0" smtClean="0"/>
              <a:t>Ž</a:t>
            </a:r>
            <a:r>
              <a:rPr lang="cs-CZ" dirty="0" smtClean="0"/>
              <a:t>alud</a:t>
            </a:r>
          </a:p>
          <a:p>
            <a:pPr marL="514350" indent="-514350">
              <a:buAutoNum type="alphaLcParenR"/>
            </a:pPr>
            <a:r>
              <a:rPr lang="cs-CZ" dirty="0" smtClean="0"/>
              <a:t>1. </a:t>
            </a:r>
            <a:r>
              <a:rPr lang="cs-CZ" dirty="0" err="1" smtClean="0"/>
              <a:t>srdíčko</a:t>
            </a:r>
            <a:r>
              <a:rPr lang="cs-CZ" b="1" dirty="0" err="1" smtClean="0"/>
              <a:t>V</a:t>
            </a:r>
            <a:r>
              <a:rPr lang="cs-CZ" dirty="0" err="1" smtClean="0"/>
              <a:t>ité</a:t>
            </a:r>
            <a:r>
              <a:rPr lang="cs-CZ" dirty="0" smtClean="0"/>
              <a:t> listy</a:t>
            </a:r>
          </a:p>
          <a:p>
            <a:pPr marL="514350" indent="-514350">
              <a:buAutoNum type="alphaLcParenR"/>
            </a:pPr>
            <a:r>
              <a:rPr lang="cs-CZ" dirty="0" smtClean="0"/>
              <a:t>1. </a:t>
            </a:r>
            <a:r>
              <a:rPr lang="cs-CZ" dirty="0" err="1" smtClean="0"/>
              <a:t>pilovit</a:t>
            </a:r>
            <a:r>
              <a:rPr lang="cs-CZ" b="1" dirty="0" err="1" smtClean="0"/>
              <a:t>Ý</a:t>
            </a:r>
            <a:r>
              <a:rPr lang="cs-CZ" b="1" dirty="0" smtClean="0"/>
              <a:t> </a:t>
            </a:r>
            <a:r>
              <a:rPr lang="cs-CZ" dirty="0" smtClean="0"/>
              <a:t>okraj listů</a:t>
            </a:r>
            <a:endParaRPr lang="cs-CZ" b="1" dirty="0"/>
          </a:p>
          <a:p>
            <a:pPr marL="514350" indent="-514350">
              <a:buAutoNum type="alphaLcParenR"/>
            </a:pPr>
            <a:r>
              <a:rPr lang="cs-CZ" dirty="0" smtClean="0"/>
              <a:t>1. </a:t>
            </a:r>
            <a:r>
              <a:rPr lang="cs-CZ" dirty="0" err="1" smtClean="0"/>
              <a:t>hlad</a:t>
            </a:r>
            <a:r>
              <a:rPr lang="cs-CZ" b="1" dirty="0" err="1" smtClean="0"/>
              <a:t>K</a:t>
            </a:r>
            <a:r>
              <a:rPr lang="cs-CZ" dirty="0" err="1" smtClean="0"/>
              <a:t>á</a:t>
            </a:r>
            <a:r>
              <a:rPr lang="cs-CZ" dirty="0" smtClean="0"/>
              <a:t> šedá </a:t>
            </a:r>
            <a:r>
              <a:rPr lang="cs-CZ" dirty="0" err="1" smtClean="0"/>
              <a:t>kůr</a:t>
            </a:r>
            <a:r>
              <a:rPr lang="cs-CZ" b="1" dirty="0" err="1" smtClean="0"/>
              <a:t>A</a:t>
            </a:r>
            <a:endParaRPr lang="cs-CZ" b="1" dirty="0" smtClean="0"/>
          </a:p>
          <a:p>
            <a:pPr marL="514350" indent="-514350">
              <a:buAutoNum type="alphaLcParenR"/>
            </a:pPr>
            <a:endParaRPr lang="cs-CZ" b="1" dirty="0" smtClean="0"/>
          </a:p>
          <a:p>
            <a:pPr marL="514350" indent="-514350">
              <a:buAutoNum type="alphaLcParenR"/>
            </a:pPr>
            <a:endParaRPr lang="cs-CZ" b="1" dirty="0" smtClean="0"/>
          </a:p>
          <a:p>
            <a:pPr marL="514350" indent="-514350">
              <a:buAutoNum type="alphaLcParenR"/>
            </a:pPr>
            <a:endParaRPr lang="cs-CZ" b="1" dirty="0"/>
          </a:p>
          <a:p>
            <a:pPr marL="514350" indent="-514350">
              <a:buAutoNum type="alphaLcParenR"/>
            </a:pPr>
            <a:endParaRPr lang="cs-CZ" b="1" dirty="0" smtClean="0"/>
          </a:p>
          <a:p>
            <a:pPr marL="514350" indent="-514350">
              <a:buAutoNum type="alphaLcParenR"/>
            </a:pPr>
            <a:endParaRPr lang="cs-CZ" b="1" dirty="0"/>
          </a:p>
          <a:p>
            <a:pPr marL="514350" indent="-514350">
              <a:buAutoNum type="alphaLcParenR"/>
            </a:pPr>
            <a:endParaRPr lang="cs-CZ" b="1" dirty="0" smtClean="0"/>
          </a:p>
          <a:p>
            <a:pPr marL="514350" indent="-514350">
              <a:buAutoNum type="alphaLcParenR"/>
            </a:pPr>
            <a:endParaRPr lang="cs-CZ" b="1" dirty="0"/>
          </a:p>
          <a:p>
            <a:pPr marL="514350" indent="-514350">
              <a:buAutoNum type="alphaLcParenR"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AutoNum type="alphaLcParenR"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a) 2. </a:t>
            </a:r>
            <a:r>
              <a:rPr lang="cs-CZ" dirty="0" err="1" smtClean="0"/>
              <a:t>lalo</a:t>
            </a:r>
            <a:r>
              <a:rPr lang="cs-CZ" b="1" dirty="0" err="1" smtClean="0"/>
              <a:t>Č</a:t>
            </a:r>
            <a:r>
              <a:rPr lang="cs-CZ" dirty="0" err="1" smtClean="0"/>
              <a:t>naté</a:t>
            </a:r>
            <a:r>
              <a:rPr lang="cs-CZ" dirty="0" smtClean="0"/>
              <a:t> listy</a:t>
            </a:r>
          </a:p>
          <a:p>
            <a:pPr marL="0" indent="0">
              <a:buNone/>
            </a:pPr>
            <a:r>
              <a:rPr lang="cs-CZ" dirty="0" smtClean="0"/>
              <a:t>b) 2. </a:t>
            </a:r>
            <a:r>
              <a:rPr lang="cs-CZ" dirty="0" err="1" smtClean="0"/>
              <a:t>měk</a:t>
            </a:r>
            <a:r>
              <a:rPr lang="cs-CZ" b="1" dirty="0" err="1" smtClean="0"/>
              <a:t>K</a:t>
            </a:r>
            <a:r>
              <a:rPr lang="cs-CZ" dirty="0" err="1" smtClean="0"/>
              <a:t>é</a:t>
            </a:r>
            <a:r>
              <a:rPr lang="cs-CZ" dirty="0" smtClean="0"/>
              <a:t> dřevo – tužky</a:t>
            </a:r>
          </a:p>
          <a:p>
            <a:pPr marL="0" indent="0">
              <a:buNone/>
            </a:pPr>
            <a:r>
              <a:rPr lang="cs-CZ" dirty="0" smtClean="0"/>
              <a:t>c) 2. odvar – na </a:t>
            </a:r>
            <a:r>
              <a:rPr lang="cs-CZ" dirty="0" err="1" smtClean="0"/>
              <a:t>vlas</a:t>
            </a:r>
            <a:r>
              <a:rPr lang="cs-CZ" b="1" dirty="0" err="1" smtClean="0"/>
              <a:t>Y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d) 2. tvrdé </a:t>
            </a:r>
            <a:r>
              <a:rPr lang="cs-CZ" dirty="0" err="1" smtClean="0"/>
              <a:t>n</a:t>
            </a:r>
            <a:r>
              <a:rPr lang="cs-CZ" b="1" dirty="0" err="1" smtClean="0"/>
              <a:t>A</a:t>
            </a:r>
            <a:r>
              <a:rPr lang="cs-CZ" dirty="0" err="1" smtClean="0"/>
              <a:t>červenalé</a:t>
            </a:r>
            <a:r>
              <a:rPr lang="cs-CZ" dirty="0" smtClean="0"/>
              <a:t> dřevo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74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5933256"/>
          </a:xfrm>
        </p:spPr>
        <p:txBody>
          <a:bodyPr numCol="2"/>
          <a:lstStyle/>
          <a:p>
            <a:pPr marL="514350" indent="-514350">
              <a:buAutoNum type="alphaLcParenR"/>
            </a:pPr>
            <a:r>
              <a:rPr lang="cs-CZ" dirty="0" smtClean="0"/>
              <a:t>3. </a:t>
            </a:r>
            <a:r>
              <a:rPr lang="cs-CZ" dirty="0" err="1" smtClean="0"/>
              <a:t>tv</a:t>
            </a:r>
            <a:r>
              <a:rPr lang="cs-CZ" b="1" dirty="0" err="1" smtClean="0"/>
              <a:t>R</a:t>
            </a:r>
            <a:r>
              <a:rPr lang="cs-CZ" dirty="0" err="1" smtClean="0"/>
              <a:t>dé</a:t>
            </a:r>
            <a:r>
              <a:rPr lang="cs-CZ" dirty="0" smtClean="0"/>
              <a:t> dřevo – nábytek</a:t>
            </a:r>
          </a:p>
          <a:p>
            <a:pPr marL="514350" indent="-514350">
              <a:buAutoNum type="alphaLcParenR"/>
            </a:pPr>
            <a:r>
              <a:rPr lang="cs-CZ" dirty="0" smtClean="0"/>
              <a:t>3. čaj – </a:t>
            </a:r>
            <a:r>
              <a:rPr lang="cs-CZ" dirty="0" err="1" smtClean="0"/>
              <a:t>k</a:t>
            </a:r>
            <a:r>
              <a:rPr lang="cs-CZ" b="1" dirty="0" err="1" smtClean="0"/>
              <a:t>A</a:t>
            </a:r>
            <a:r>
              <a:rPr lang="cs-CZ" dirty="0" err="1" smtClean="0"/>
              <a:t>šel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3. odolná znečištěnému </a:t>
            </a:r>
            <a:r>
              <a:rPr lang="cs-CZ" dirty="0" err="1" smtClean="0"/>
              <a:t>pro</a:t>
            </a:r>
            <a:r>
              <a:rPr lang="cs-CZ" b="1" dirty="0" err="1" smtClean="0"/>
              <a:t>S</a:t>
            </a:r>
            <a:r>
              <a:rPr lang="cs-CZ" dirty="0" err="1" smtClean="0"/>
              <a:t>tředí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3. bukvice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4. </a:t>
            </a:r>
            <a:r>
              <a:rPr lang="cs-CZ" dirty="0" err="1" smtClean="0"/>
              <a:t>pom</a:t>
            </a:r>
            <a:r>
              <a:rPr lang="cs-CZ" b="1" dirty="0" err="1" smtClean="0"/>
              <a:t>A</a:t>
            </a:r>
            <a:r>
              <a:rPr lang="cs-CZ" dirty="0" err="1" smtClean="0"/>
              <a:t>lý</a:t>
            </a:r>
            <a:r>
              <a:rPr lang="cs-CZ" dirty="0" smtClean="0"/>
              <a:t> růst (až 1000 let)</a:t>
            </a:r>
          </a:p>
          <a:p>
            <a:pPr marL="0" indent="0">
              <a:buNone/>
            </a:pPr>
            <a:r>
              <a:rPr lang="cs-CZ" dirty="0" smtClean="0"/>
              <a:t>b) 4. národní strom</a:t>
            </a:r>
          </a:p>
          <a:p>
            <a:pPr marL="0" indent="0">
              <a:buNone/>
            </a:pPr>
            <a:r>
              <a:rPr lang="cs-CZ" dirty="0" smtClean="0"/>
              <a:t>c) 4. bílá kůra – lze </a:t>
            </a:r>
            <a:r>
              <a:rPr lang="cs-CZ" dirty="0" err="1" smtClean="0"/>
              <a:t>odl</a:t>
            </a:r>
            <a:r>
              <a:rPr lang="cs-CZ" b="1" dirty="0" err="1" smtClean="0"/>
              <a:t>O</a:t>
            </a:r>
            <a:r>
              <a:rPr lang="cs-CZ" dirty="0" err="1" smtClean="0"/>
              <a:t>upnout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4. </a:t>
            </a:r>
            <a:r>
              <a:rPr lang="cs-CZ" dirty="0" err="1" smtClean="0"/>
              <a:t>vejči</a:t>
            </a:r>
            <a:r>
              <a:rPr lang="cs-CZ" b="1" dirty="0" err="1" smtClean="0"/>
              <a:t>T</a:t>
            </a:r>
            <a:r>
              <a:rPr lang="cs-CZ" dirty="0" err="1" smtClean="0"/>
              <a:t>é</a:t>
            </a:r>
            <a:r>
              <a:rPr lang="cs-CZ" dirty="0" smtClean="0"/>
              <a:t> listy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36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smtClean="0"/>
              <a:t>ŽVÝKAČKY</a:t>
            </a:r>
            <a:endParaRPr lang="cs-CZ" sz="4400" b="1" dirty="0" smtClean="0"/>
          </a:p>
          <a:p>
            <a:pPr marL="0" indent="0" algn="ctr">
              <a:buNone/>
            </a:pPr>
            <a:endParaRPr lang="cs-CZ" sz="4400" b="1" dirty="0"/>
          </a:p>
          <a:p>
            <a:pPr marL="0" indent="0" algn="ctr">
              <a:buNone/>
            </a:pPr>
            <a:endParaRPr lang="cs-CZ" sz="4400" b="1" dirty="0" smtClean="0"/>
          </a:p>
          <a:p>
            <a:pPr marL="0" indent="0" algn="ctr">
              <a:buNone/>
            </a:pPr>
            <a:r>
              <a:rPr lang="cs-CZ" sz="4400" b="1" dirty="0" smtClean="0"/>
              <a:t>ACHRAS ZAPOTA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7319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</TotalTime>
  <Words>320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Ke každému listnáči přiřaď informace očíslované 1. – 4.  Zvýrazněná písmena si zapisuj, použiješ je v tajence.</vt:lpstr>
      <vt:lpstr>1.</vt:lpstr>
      <vt:lpstr>2.</vt:lpstr>
      <vt:lpstr>3.</vt:lpstr>
      <vt:lpstr>4.</vt:lpstr>
      <vt:lpstr>Prezentace aplikace PowerPoint</vt:lpstr>
      <vt:lpstr>Řešení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31</cp:revision>
  <dcterms:created xsi:type="dcterms:W3CDTF">2011-08-21T15:31:45Z</dcterms:created>
  <dcterms:modified xsi:type="dcterms:W3CDTF">2012-09-05T19:44:39Z</dcterms:modified>
</cp:coreProperties>
</file>