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Lenka </a:t>
          </a:r>
          <a:r>
            <a:rPr lang="cs-CZ" dirty="0" err="1" smtClean="0"/>
            <a:t>Kukolová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VY_52_INOVACE_27_Kuna lesní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err="1" smtClean="0"/>
            <a:t>Téma:Kuna</a:t>
          </a:r>
          <a:r>
            <a:rPr lang="cs-CZ" dirty="0" smtClean="0"/>
            <a:t> lesní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Přírodověda pro 4. a 5. </a:t>
          </a:r>
          <a:r>
            <a:rPr lang="cs-CZ" smtClean="0"/>
            <a:t>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Mgr. Lenka </a:t>
          </a:r>
          <a:r>
            <a:rPr lang="cs-CZ" sz="1400" kern="1200" dirty="0" err="1" smtClean="0"/>
            <a:t>Kukolová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VY_52_INOVACE_27_Kuna lesní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Přírodověda pro 4. a 5. </a:t>
          </a:r>
          <a:r>
            <a:rPr lang="cs-CZ" sz="1400" kern="1200" smtClean="0"/>
            <a:t>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err="1" smtClean="0"/>
            <a:t>Téma:Kuna</a:t>
          </a:r>
          <a:r>
            <a:rPr lang="cs-CZ" sz="1400" kern="1200" dirty="0" smtClean="0"/>
            <a:t> lesní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3773162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4. ročník – přírodověda</a:t>
            </a:r>
          </a:p>
          <a:p>
            <a:r>
              <a:rPr lang="cs-CZ" dirty="0" smtClean="0"/>
              <a:t>Prezentace určená k získání základních informací o kuně lesní. Součástí je následné zopakování ( </a:t>
            </a:r>
            <a:r>
              <a:rPr lang="cs-CZ" dirty="0" err="1" smtClean="0"/>
              <a:t>eventuelně</a:t>
            </a:r>
            <a:r>
              <a:rPr lang="cs-CZ" dirty="0" smtClean="0"/>
              <a:t> společné, skupinové )</a:t>
            </a:r>
          </a:p>
          <a:p>
            <a:r>
              <a:rPr lang="cs-CZ" dirty="0" smtClean="0"/>
              <a:t>Inovace –aktivní přístup k informacím, klíčová slova, motivace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204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539552" y="980728"/>
            <a:ext cx="7643192" cy="1396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Vylušti si název živočicha:</a:t>
            </a:r>
          </a:p>
          <a:p>
            <a:pPr marL="0" indent="0">
              <a:buNone/>
            </a:pPr>
            <a:r>
              <a:rPr lang="cs-CZ" dirty="0" smtClean="0"/>
              <a:t>Zmrzlině na dřívku odeber 1. písmeno a couvej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611560" y="3573016"/>
            <a:ext cx="8075240" cy="30963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/>
              <a:t>Řešení</a:t>
            </a:r>
          </a:p>
          <a:p>
            <a:pPr marL="0" indent="0">
              <a:buNone/>
            </a:pPr>
            <a:r>
              <a:rPr lang="cs-CZ" sz="3600" dirty="0" smtClean="0"/>
              <a:t>NANUK – N = ANUK -&gt; </a:t>
            </a:r>
            <a:r>
              <a:rPr lang="cs-CZ" sz="4400" dirty="0" smtClean="0"/>
              <a:t>KUNA</a:t>
            </a:r>
          </a:p>
          <a:p>
            <a:pPr marL="0" indent="0">
              <a:buNone/>
            </a:pPr>
            <a:r>
              <a:rPr lang="cs-CZ" dirty="0" smtClean="0"/>
              <a:t>Čti pozorně následující informace, můžeš si dělat poznámky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980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KUNA LESNÍ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/>
          </a:bodyPr>
          <a:lstStyle/>
          <a:p>
            <a:r>
              <a:rPr lang="cs-CZ" sz="4000" dirty="0" smtClean="0"/>
              <a:t>Je to savec, šelma, šplhavec, všežravec. Je velká jako kočka, ale má mohutný ocas. Je hnědě zbarvená, na hrudi má žlutou skvrnu. Má výborný zrak a </a:t>
            </a:r>
            <a:r>
              <a:rPr lang="cs-CZ" sz="4000" dirty="0" smtClean="0"/>
              <a:t>sluch.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671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Loví ráno a večer. Přes den odpočívá  v dutinách stromů. Její </a:t>
            </a:r>
            <a:r>
              <a:rPr lang="cs-CZ" sz="4000" dirty="0" smtClean="0"/>
              <a:t>kořistí </a:t>
            </a:r>
            <a:r>
              <a:rPr lang="cs-CZ" sz="4000" dirty="0" smtClean="0"/>
              <a:t>jsou veverky, drobní hlodavci, ptáci, </a:t>
            </a:r>
            <a:r>
              <a:rPr lang="cs-CZ" sz="4000" dirty="0" smtClean="0"/>
              <a:t>hmyz, </a:t>
            </a:r>
            <a:r>
              <a:rPr lang="cs-CZ" sz="4000" dirty="0" smtClean="0"/>
              <a:t>ale žere i plody nebo med. </a:t>
            </a:r>
          </a:p>
          <a:p>
            <a:pPr marL="0" indent="0">
              <a:buNone/>
            </a:pPr>
            <a:r>
              <a:rPr lang="cs-CZ" sz="4000" dirty="0" smtClean="0"/>
              <a:t>Jejím přirozeným nepřítelem je liška.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02754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Doplň slova do vět.</a:t>
            </a:r>
          </a:p>
          <a:p>
            <a:pPr marL="0" indent="0">
              <a:buNone/>
            </a:pPr>
            <a:r>
              <a:rPr lang="cs-CZ" sz="4400" dirty="0" smtClean="0"/>
              <a:t>Očíslovaná písmenka tvoří tajenku (20 písmen). Připrav si čísla 1. – 20.</a:t>
            </a:r>
          </a:p>
        </p:txBody>
      </p:sp>
    </p:spTree>
    <p:extLst>
      <p:ext uri="{BB962C8B-B14F-4D97-AF65-F5344CB8AC3E}">
        <p14:creationId xmlns:p14="http://schemas.microsoft.com/office/powerpoint/2010/main" val="171026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Kuna rodí živá mláďata, je 1._ _ 6. _ .</a:t>
            </a:r>
          </a:p>
          <a:p>
            <a:pPr marL="0" indent="0">
              <a:buNone/>
            </a:pPr>
            <a:r>
              <a:rPr lang="cs-CZ" sz="3600" dirty="0" smtClean="0"/>
              <a:t>Kdy loví?  2._ _ 9. </a:t>
            </a:r>
          </a:p>
          <a:p>
            <a:pPr marL="0" indent="0">
              <a:buNone/>
            </a:pPr>
            <a:r>
              <a:rPr lang="cs-CZ" sz="3600" dirty="0" smtClean="0"/>
              <a:t>Podobá se kočce, má ale </a:t>
            </a:r>
            <a:r>
              <a:rPr lang="cs-CZ" sz="3600" dirty="0" smtClean="0"/>
              <a:t>M _ _ _ 4. _ _           </a:t>
            </a:r>
            <a:r>
              <a:rPr lang="cs-CZ" sz="3600" dirty="0" smtClean="0"/>
              <a:t>O </a:t>
            </a:r>
            <a:r>
              <a:rPr lang="cs-CZ" sz="3600" dirty="0" smtClean="0"/>
              <a:t>_ _ 3._</a:t>
            </a:r>
          </a:p>
          <a:p>
            <a:pPr marL="0" indent="0">
              <a:buNone/>
            </a:pPr>
            <a:r>
              <a:rPr lang="cs-CZ" sz="3600" dirty="0" smtClean="0"/>
              <a:t>Smysly – má výborný 5. _ _ K a _ 15._ _</a:t>
            </a:r>
          </a:p>
          <a:p>
            <a:pPr marL="0" indent="0">
              <a:buNone/>
            </a:pPr>
            <a:r>
              <a:rPr lang="cs-CZ" sz="3600" dirty="0" smtClean="0"/>
              <a:t>Na hrudi je světlá 7._ _ _ _11.</a:t>
            </a:r>
          </a:p>
          <a:p>
            <a:pPr marL="0" indent="0">
              <a:buNone/>
            </a:pPr>
            <a:r>
              <a:rPr lang="cs-CZ" sz="3600" dirty="0" smtClean="0"/>
              <a:t>Kuna dobře šplhá ve větvích, je _8._ _ _ _ _ _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7907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Přes den spí v 10._14._12._ _ </a:t>
            </a:r>
            <a:r>
              <a:rPr lang="cs-CZ" sz="3600" dirty="0" smtClean="0"/>
              <a:t>stromů</a:t>
            </a:r>
            <a:r>
              <a:rPr lang="cs-CZ" sz="3600" smtClean="0"/>
              <a:t>. </a:t>
            </a:r>
          </a:p>
          <a:p>
            <a:pPr marL="0" indent="0">
              <a:buNone/>
            </a:pPr>
            <a:r>
              <a:rPr lang="cs-CZ" sz="3600" smtClean="0"/>
              <a:t>Ž</a:t>
            </a:r>
            <a:r>
              <a:rPr lang="cs-CZ" sz="3600" smtClean="0"/>
              <a:t>iví </a:t>
            </a:r>
            <a:r>
              <a:rPr lang="cs-CZ" sz="3600" dirty="0" smtClean="0"/>
              <a:t>se rostlinnou i </a:t>
            </a:r>
            <a:r>
              <a:rPr lang="cs-CZ" sz="3600" smtClean="0"/>
              <a:t>živočišnou </a:t>
            </a:r>
            <a:r>
              <a:rPr lang="cs-CZ" sz="3600" smtClean="0"/>
              <a:t>potravou</a:t>
            </a:r>
            <a:r>
              <a:rPr lang="cs-CZ" sz="3600" dirty="0" smtClean="0"/>
              <a:t>, je tedy</a:t>
            </a:r>
          </a:p>
          <a:p>
            <a:pPr marL="0" indent="0">
              <a:buNone/>
            </a:pPr>
            <a:r>
              <a:rPr lang="cs-CZ" sz="3600" dirty="0" smtClean="0"/>
              <a:t> _ _ _ _ _13._ _ _</a:t>
            </a:r>
          </a:p>
          <a:p>
            <a:pPr marL="0" indent="0">
              <a:buNone/>
            </a:pPr>
            <a:r>
              <a:rPr lang="cs-CZ" sz="3600" dirty="0" smtClean="0"/>
              <a:t>Žere drobné živočichy, ale i 17.L_ _ _ rostlin.</a:t>
            </a:r>
          </a:p>
          <a:p>
            <a:pPr marL="0" indent="0">
              <a:buNone/>
            </a:pPr>
            <a:r>
              <a:rPr lang="cs-CZ" sz="3600" dirty="0" smtClean="0"/>
              <a:t>Jejím přirozeným nepřítelem je _ _ _18.16.</a:t>
            </a:r>
          </a:p>
          <a:p>
            <a:pPr marL="0" indent="0">
              <a:buNone/>
            </a:pPr>
            <a:r>
              <a:rPr lang="cs-CZ" sz="3600" dirty="0" smtClean="0"/>
              <a:t>Den tráví spánkem v _ _ _ _ _ 19.20. stromů</a:t>
            </a:r>
          </a:p>
        </p:txBody>
      </p:sp>
    </p:spTree>
    <p:extLst>
      <p:ext uri="{BB962C8B-B14F-4D97-AF65-F5344CB8AC3E}">
        <p14:creationId xmlns:p14="http://schemas.microsoft.com/office/powerpoint/2010/main" val="122985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Aby kuna mohla šplhat i po namrzlých větvích má (TAJENKA)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400" dirty="0" smtClean="0"/>
              <a:t>Řešení:</a:t>
            </a:r>
          </a:p>
          <a:p>
            <a:pPr marL="0" indent="0" algn="ctr">
              <a:buNone/>
            </a:pPr>
            <a:r>
              <a:rPr lang="cs-CZ" sz="4400" b="1" dirty="0" smtClean="0"/>
              <a:t>SRST ZESPODA NA TLAPKÁCH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35630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</TotalTime>
  <Words>371</Words>
  <Application>Microsoft Office PowerPoint</Application>
  <PresentationFormat>Předvádění na obrazovce (4:3)</PresentationFormat>
  <Paragraphs>38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Prezentace aplikace PowerPoint</vt:lpstr>
      <vt:lpstr>KUNA LESNÍ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Anetka</cp:lastModifiedBy>
  <cp:revision>32</cp:revision>
  <dcterms:created xsi:type="dcterms:W3CDTF">2011-08-21T15:31:45Z</dcterms:created>
  <dcterms:modified xsi:type="dcterms:W3CDTF">2012-09-05T19:59:26Z</dcterms:modified>
</cp:coreProperties>
</file>