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7"/>
  </p:notesMasterIdLst>
  <p:sldIdLst>
    <p:sldId id="256" r:id="rId2"/>
    <p:sldId id="257" r:id="rId3"/>
    <p:sldId id="258" r:id="rId4"/>
    <p:sldId id="260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Lenka </a:t>
          </a:r>
          <a:r>
            <a:rPr lang="cs-CZ" dirty="0" err="1" smtClean="0"/>
            <a:t>Kukolová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VY_52_INOVACE_28_Lidské tělo-části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err="1" smtClean="0"/>
            <a:t>Téma:Lidské</a:t>
          </a:r>
          <a:r>
            <a:rPr lang="cs-CZ" dirty="0" smtClean="0"/>
            <a:t> tělo-části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Přírodověda pro 4. a 5. </a:t>
          </a:r>
          <a:r>
            <a:rPr lang="cs-CZ" smtClean="0"/>
            <a:t>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Mgr. Lenka </a:t>
          </a:r>
          <a:r>
            <a:rPr lang="cs-CZ" sz="1400" kern="1200" dirty="0" err="1" smtClean="0"/>
            <a:t>Kukolová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VY_52_INOVACE_28_Lidské tělo-části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Přírodověda pro 4. a 5. </a:t>
          </a:r>
          <a:r>
            <a:rPr lang="cs-CZ" sz="1400" kern="1200" smtClean="0"/>
            <a:t>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err="1" smtClean="0"/>
            <a:t>Téma:Lidské</a:t>
          </a:r>
          <a:r>
            <a:rPr lang="cs-CZ" sz="1400" kern="1200" dirty="0" smtClean="0"/>
            <a:t> tělo-části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8465712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5. ročník – přírodověda</a:t>
            </a:r>
          </a:p>
          <a:p>
            <a:r>
              <a:rPr lang="cs-CZ" dirty="0" smtClean="0"/>
              <a:t>Prezentace určená k opakování učiva části lidského těla</a:t>
            </a:r>
          </a:p>
          <a:p>
            <a:r>
              <a:rPr lang="cs-CZ" dirty="0" smtClean="0"/>
              <a:t>Lze použít i jako skupinovou práci před výkladem</a:t>
            </a:r>
          </a:p>
          <a:p>
            <a:r>
              <a:rPr lang="cs-CZ" dirty="0" smtClean="0"/>
              <a:t>Inovace – aktivita, motivace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0164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Vyřaď slovo, které do řady nepatří, zapiš si zvýrazněné písmeno a zjistíš tajenku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16832"/>
            <a:ext cx="8496944" cy="4941168"/>
          </a:xfrm>
        </p:spPr>
        <p:txBody>
          <a:bodyPr>
            <a:normAutofit/>
          </a:bodyPr>
          <a:lstStyle/>
          <a:p>
            <a:pPr marL="514350" indent="-514350">
              <a:buAutoNum type="alphaUcParenR"/>
            </a:pPr>
            <a:r>
              <a:rPr lang="cs-CZ" sz="3600" dirty="0" smtClean="0"/>
              <a:t> </a:t>
            </a:r>
            <a:r>
              <a:rPr lang="cs-CZ" sz="3600" dirty="0" err="1" smtClean="0"/>
              <a:t>zá</a:t>
            </a:r>
            <a:r>
              <a:rPr lang="cs-CZ" sz="3600" b="1" dirty="0" err="1" smtClean="0"/>
              <a:t>D</a:t>
            </a:r>
            <a:r>
              <a:rPr lang="cs-CZ" sz="3600" dirty="0" err="1" smtClean="0"/>
              <a:t>a</a:t>
            </a:r>
            <a:r>
              <a:rPr lang="cs-CZ" sz="3600" dirty="0" smtClean="0"/>
              <a:t>, </a:t>
            </a:r>
            <a:r>
              <a:rPr lang="cs-CZ" sz="3600" b="1" dirty="0" smtClean="0"/>
              <a:t>B</a:t>
            </a:r>
            <a:r>
              <a:rPr lang="cs-CZ" sz="3600" dirty="0" smtClean="0"/>
              <a:t>řicho, </a:t>
            </a:r>
            <a:r>
              <a:rPr lang="cs-CZ" sz="3600" dirty="0" err="1" smtClean="0"/>
              <a:t>h</a:t>
            </a:r>
            <a:r>
              <a:rPr lang="cs-CZ" sz="3600" b="1" dirty="0" err="1" smtClean="0"/>
              <a:t>R</a:t>
            </a:r>
            <a:r>
              <a:rPr lang="cs-CZ" sz="3600" dirty="0" err="1" smtClean="0"/>
              <a:t>udník</a:t>
            </a:r>
            <a:r>
              <a:rPr lang="cs-CZ" sz="3600" dirty="0" smtClean="0"/>
              <a:t>, </a:t>
            </a:r>
            <a:r>
              <a:rPr lang="cs-CZ" sz="3600" b="1" dirty="0" smtClean="0"/>
              <a:t>P</a:t>
            </a:r>
            <a:r>
              <a:rPr lang="cs-CZ" sz="3600" dirty="0" smtClean="0"/>
              <a:t>ata, </a:t>
            </a:r>
            <a:r>
              <a:rPr lang="cs-CZ" sz="3600" dirty="0" err="1" smtClean="0"/>
              <a:t>bedr</a:t>
            </a:r>
            <a:r>
              <a:rPr lang="cs-CZ" sz="3600" b="1" dirty="0" err="1" smtClean="0"/>
              <a:t>A</a:t>
            </a:r>
            <a:endParaRPr lang="cs-CZ" sz="3600" b="1" dirty="0" smtClean="0"/>
          </a:p>
          <a:p>
            <a:pPr marL="514350" indent="-514350">
              <a:buAutoNum type="alphaUcParenR"/>
            </a:pPr>
            <a:r>
              <a:rPr lang="cs-CZ" sz="3600" dirty="0" smtClean="0"/>
              <a:t> </a:t>
            </a:r>
            <a:r>
              <a:rPr lang="cs-CZ" sz="3600" dirty="0" err="1" smtClean="0"/>
              <a:t>lý</a:t>
            </a:r>
            <a:r>
              <a:rPr lang="cs-CZ" sz="3600" b="1" dirty="0" err="1" smtClean="0"/>
              <a:t>T</a:t>
            </a:r>
            <a:r>
              <a:rPr lang="cs-CZ" sz="3600" dirty="0" err="1" smtClean="0"/>
              <a:t>ko</a:t>
            </a:r>
            <a:r>
              <a:rPr lang="cs-CZ" sz="3600" dirty="0" smtClean="0"/>
              <a:t>, </a:t>
            </a:r>
            <a:r>
              <a:rPr lang="cs-CZ" sz="3600" b="1" dirty="0" smtClean="0"/>
              <a:t>O</a:t>
            </a:r>
            <a:r>
              <a:rPr lang="cs-CZ" sz="3600" dirty="0" smtClean="0"/>
              <a:t>ko, </a:t>
            </a:r>
            <a:r>
              <a:rPr lang="cs-CZ" sz="3600" b="1" dirty="0" smtClean="0"/>
              <a:t>S</a:t>
            </a:r>
            <a:r>
              <a:rPr lang="cs-CZ" sz="3600" dirty="0" smtClean="0"/>
              <a:t>tehno, </a:t>
            </a:r>
            <a:r>
              <a:rPr lang="cs-CZ" sz="3600" dirty="0" err="1" smtClean="0"/>
              <a:t>cho</a:t>
            </a:r>
            <a:r>
              <a:rPr lang="cs-CZ" sz="3600" b="1" dirty="0" err="1" smtClean="0"/>
              <a:t>D</a:t>
            </a:r>
            <a:r>
              <a:rPr lang="cs-CZ" sz="3600" dirty="0" err="1" smtClean="0"/>
              <a:t>idlo</a:t>
            </a:r>
            <a:r>
              <a:rPr lang="cs-CZ" sz="3600" dirty="0" smtClean="0"/>
              <a:t>, </a:t>
            </a:r>
            <a:r>
              <a:rPr lang="cs-CZ" sz="3600" b="1" dirty="0" smtClean="0"/>
              <a:t>K</a:t>
            </a:r>
            <a:r>
              <a:rPr lang="cs-CZ" sz="3600" dirty="0" smtClean="0"/>
              <a:t>oleno</a:t>
            </a:r>
          </a:p>
          <a:p>
            <a:pPr marL="514350" indent="-514350">
              <a:buAutoNum type="alphaUcParenR"/>
            </a:pPr>
            <a:r>
              <a:rPr lang="cs-CZ" sz="3600" dirty="0" smtClean="0"/>
              <a:t> </a:t>
            </a:r>
            <a:r>
              <a:rPr lang="cs-CZ" sz="3600" b="1" dirty="0" smtClean="0"/>
              <a:t>L</a:t>
            </a:r>
            <a:r>
              <a:rPr lang="cs-CZ" sz="3600" dirty="0" smtClean="0"/>
              <a:t>oket, </a:t>
            </a:r>
            <a:r>
              <a:rPr lang="cs-CZ" sz="3600" b="1" dirty="0" smtClean="0"/>
              <a:t>P</a:t>
            </a:r>
            <a:r>
              <a:rPr lang="cs-CZ" sz="3600" dirty="0" smtClean="0"/>
              <a:t>ředloktí, </a:t>
            </a:r>
            <a:r>
              <a:rPr lang="cs-CZ" sz="3600" b="1" dirty="0" smtClean="0"/>
              <a:t>T</a:t>
            </a:r>
            <a:r>
              <a:rPr lang="cs-CZ" sz="3600" dirty="0" smtClean="0"/>
              <a:t>vář, </a:t>
            </a:r>
            <a:r>
              <a:rPr lang="cs-CZ" sz="3600" b="1" dirty="0" smtClean="0"/>
              <a:t>R</a:t>
            </a:r>
            <a:r>
              <a:rPr lang="cs-CZ" sz="3600" dirty="0" smtClean="0"/>
              <a:t>ameno, </a:t>
            </a:r>
            <a:r>
              <a:rPr lang="cs-CZ" sz="3600" b="1" dirty="0" smtClean="0"/>
              <a:t>Z</a:t>
            </a:r>
            <a:r>
              <a:rPr lang="cs-CZ" sz="3600" dirty="0" smtClean="0"/>
              <a:t>ápěstí</a:t>
            </a:r>
          </a:p>
          <a:p>
            <a:pPr marL="514350" indent="-514350">
              <a:buAutoNum type="alphaUcParenR"/>
            </a:pPr>
            <a:r>
              <a:rPr lang="cs-CZ" sz="3600" dirty="0" smtClean="0"/>
              <a:t> </a:t>
            </a:r>
            <a:r>
              <a:rPr lang="cs-CZ" sz="3600" dirty="0" err="1" smtClean="0"/>
              <a:t>u</a:t>
            </a:r>
            <a:r>
              <a:rPr lang="cs-CZ" sz="3600" b="1" dirty="0" err="1" smtClean="0"/>
              <a:t>Š</a:t>
            </a:r>
            <a:r>
              <a:rPr lang="cs-CZ" sz="3600" dirty="0" err="1" smtClean="0"/>
              <a:t>i</a:t>
            </a:r>
            <a:r>
              <a:rPr lang="cs-CZ" sz="3600" dirty="0" smtClean="0"/>
              <a:t>, </a:t>
            </a:r>
            <a:r>
              <a:rPr lang="cs-CZ" sz="3600" dirty="0" err="1" smtClean="0"/>
              <a:t>temen</a:t>
            </a:r>
            <a:r>
              <a:rPr lang="cs-CZ" sz="3600" b="1" dirty="0" err="1" smtClean="0"/>
              <a:t>O</a:t>
            </a:r>
            <a:r>
              <a:rPr lang="cs-CZ" sz="3600" dirty="0" smtClean="0"/>
              <a:t>, </a:t>
            </a:r>
            <a:r>
              <a:rPr lang="cs-CZ" sz="3600" b="1" dirty="0" smtClean="0"/>
              <a:t>R</a:t>
            </a:r>
            <a:r>
              <a:rPr lang="cs-CZ" sz="3600" dirty="0" smtClean="0"/>
              <a:t>uka, </a:t>
            </a:r>
            <a:r>
              <a:rPr lang="cs-CZ" sz="3600" b="1" dirty="0" smtClean="0"/>
              <a:t>T</a:t>
            </a:r>
            <a:r>
              <a:rPr lang="cs-CZ" sz="3600" dirty="0" smtClean="0"/>
              <a:t>ýl, </a:t>
            </a:r>
            <a:r>
              <a:rPr lang="cs-CZ" sz="3600" dirty="0" err="1" smtClean="0"/>
              <a:t>č</a:t>
            </a:r>
            <a:r>
              <a:rPr lang="cs-CZ" sz="3600" b="1" dirty="0" err="1" smtClean="0"/>
              <a:t>E</a:t>
            </a:r>
            <a:r>
              <a:rPr lang="cs-CZ" sz="3600" dirty="0" err="1" smtClean="0"/>
              <a:t>lo</a:t>
            </a:r>
            <a:endParaRPr lang="cs-CZ" sz="3600" dirty="0" smtClean="0"/>
          </a:p>
          <a:p>
            <a:pPr marL="514350" indent="-514350">
              <a:buAutoNum type="alphaUcParenR"/>
            </a:pPr>
            <a:r>
              <a:rPr lang="cs-CZ" sz="3600" dirty="0" smtClean="0"/>
              <a:t> </a:t>
            </a:r>
            <a:r>
              <a:rPr lang="cs-CZ" sz="3600" dirty="0" err="1" smtClean="0"/>
              <a:t>p</a:t>
            </a:r>
            <a:r>
              <a:rPr lang="cs-CZ" sz="3600" b="1" dirty="0" err="1" smtClean="0"/>
              <a:t>A</a:t>
            </a:r>
            <a:r>
              <a:rPr lang="cs-CZ" sz="3600" dirty="0" err="1" smtClean="0"/>
              <a:t>že</a:t>
            </a:r>
            <a:r>
              <a:rPr lang="cs-CZ" sz="3600" dirty="0" smtClean="0"/>
              <a:t>, </a:t>
            </a:r>
            <a:r>
              <a:rPr lang="cs-CZ" sz="3600" b="1" dirty="0" smtClean="0"/>
              <a:t>O</a:t>
            </a:r>
            <a:r>
              <a:rPr lang="cs-CZ" sz="3600" dirty="0" smtClean="0"/>
              <a:t>bočí, </a:t>
            </a:r>
            <a:r>
              <a:rPr lang="cs-CZ" sz="3600" dirty="0" err="1" smtClean="0"/>
              <a:t>líc</a:t>
            </a:r>
            <a:r>
              <a:rPr lang="cs-CZ" sz="3600" b="1" dirty="0" err="1" smtClean="0"/>
              <a:t>E</a:t>
            </a:r>
            <a:r>
              <a:rPr lang="cs-CZ" sz="3600" dirty="0" smtClean="0"/>
              <a:t>, </a:t>
            </a:r>
            <a:r>
              <a:rPr lang="cs-CZ" sz="3600" dirty="0" err="1" smtClean="0"/>
              <a:t>no</a:t>
            </a:r>
            <a:r>
              <a:rPr lang="cs-CZ" sz="3600" b="1" dirty="0" err="1" smtClean="0"/>
              <a:t>S</a:t>
            </a:r>
            <a:r>
              <a:rPr lang="cs-CZ" sz="3600" dirty="0" smtClean="0"/>
              <a:t>, </a:t>
            </a:r>
            <a:r>
              <a:rPr lang="cs-CZ" sz="3600" b="1" dirty="0" smtClean="0"/>
              <a:t>Ř</a:t>
            </a:r>
            <a:r>
              <a:rPr lang="cs-CZ" sz="3600" dirty="0" smtClean="0"/>
              <a:t>asy</a:t>
            </a:r>
          </a:p>
          <a:p>
            <a:pPr marL="514350" indent="-514350">
              <a:buAutoNum type="alphaUcParenR"/>
            </a:pPr>
            <a:r>
              <a:rPr lang="cs-CZ" sz="3600" dirty="0" smtClean="0"/>
              <a:t> </a:t>
            </a:r>
            <a:r>
              <a:rPr lang="cs-CZ" sz="3600" b="1" dirty="0" smtClean="0"/>
              <a:t>P</a:t>
            </a:r>
            <a:r>
              <a:rPr lang="cs-CZ" sz="3600" dirty="0" smtClean="0"/>
              <a:t>rsty, </a:t>
            </a:r>
            <a:r>
              <a:rPr lang="cs-CZ" sz="3600" b="1" dirty="0" smtClean="0"/>
              <a:t>V</a:t>
            </a:r>
            <a:r>
              <a:rPr lang="cs-CZ" sz="3600" dirty="0" smtClean="0"/>
              <a:t>lasy, </a:t>
            </a:r>
            <a:r>
              <a:rPr lang="cs-CZ" sz="3600" b="1" dirty="0" smtClean="0"/>
              <a:t>D</a:t>
            </a:r>
            <a:r>
              <a:rPr lang="cs-CZ" sz="3600" dirty="0" smtClean="0"/>
              <a:t>laň, </a:t>
            </a:r>
            <a:r>
              <a:rPr lang="cs-CZ" sz="3600" b="1" dirty="0" smtClean="0"/>
              <a:t>Z</a:t>
            </a:r>
            <a:r>
              <a:rPr lang="cs-CZ" sz="3600" dirty="0" smtClean="0"/>
              <a:t>ápěstí, </a:t>
            </a:r>
            <a:r>
              <a:rPr lang="cs-CZ" sz="3600" dirty="0" err="1" smtClean="0"/>
              <a:t>pale</a:t>
            </a:r>
            <a:r>
              <a:rPr lang="cs-CZ" sz="3600" b="1" dirty="0" err="1" smtClean="0"/>
              <a:t>C</a:t>
            </a:r>
            <a:endParaRPr lang="cs-CZ" sz="3600" b="1" dirty="0" smtClean="0"/>
          </a:p>
          <a:p>
            <a:pPr marL="514350" indent="-514350">
              <a:buAutoNum type="alphaUcParenR"/>
            </a:pPr>
            <a:r>
              <a:rPr lang="cs-CZ" sz="3600" dirty="0" smtClean="0"/>
              <a:t> </a:t>
            </a:r>
            <a:r>
              <a:rPr lang="cs-CZ" sz="3600" dirty="0" err="1"/>
              <a:t>c</a:t>
            </a:r>
            <a:r>
              <a:rPr lang="cs-CZ" sz="3600" dirty="0" err="1" smtClean="0"/>
              <a:t>hodidl</a:t>
            </a:r>
            <a:r>
              <a:rPr lang="cs-CZ" sz="3600" b="1" dirty="0" err="1" smtClean="0"/>
              <a:t>O</a:t>
            </a:r>
            <a:r>
              <a:rPr lang="cs-CZ" sz="3600" dirty="0" smtClean="0"/>
              <a:t>, </a:t>
            </a:r>
            <a:r>
              <a:rPr lang="cs-CZ" sz="3600" dirty="0" err="1" smtClean="0"/>
              <a:t>ř</a:t>
            </a:r>
            <a:r>
              <a:rPr lang="cs-CZ" sz="3600" b="1" dirty="0" err="1" smtClean="0"/>
              <a:t>A</a:t>
            </a:r>
            <a:r>
              <a:rPr lang="cs-CZ" sz="3600" dirty="0" err="1" smtClean="0"/>
              <a:t>sy</a:t>
            </a:r>
            <a:r>
              <a:rPr lang="cs-CZ" sz="3600" dirty="0" smtClean="0"/>
              <a:t>, </a:t>
            </a:r>
            <a:r>
              <a:rPr lang="cs-CZ" sz="3600" dirty="0" err="1" smtClean="0"/>
              <a:t>pa</a:t>
            </a:r>
            <a:r>
              <a:rPr lang="cs-CZ" sz="3600" b="1" dirty="0" err="1" smtClean="0"/>
              <a:t>T</a:t>
            </a:r>
            <a:r>
              <a:rPr lang="cs-CZ" sz="3600" dirty="0" err="1" smtClean="0"/>
              <a:t>a</a:t>
            </a:r>
            <a:r>
              <a:rPr lang="cs-CZ" sz="3600" dirty="0" smtClean="0"/>
              <a:t>, </a:t>
            </a:r>
            <a:r>
              <a:rPr lang="cs-CZ" sz="3600" b="1" dirty="0" smtClean="0"/>
              <a:t>P</a:t>
            </a:r>
            <a:r>
              <a:rPr lang="cs-CZ" sz="3600" dirty="0" smtClean="0"/>
              <a:t>rsty, </a:t>
            </a:r>
            <a:r>
              <a:rPr lang="cs-CZ" sz="3600" dirty="0" err="1" smtClean="0"/>
              <a:t>ná</a:t>
            </a:r>
            <a:r>
              <a:rPr lang="cs-CZ" sz="3600" b="1" dirty="0" err="1" smtClean="0"/>
              <a:t>R</a:t>
            </a:r>
            <a:r>
              <a:rPr lang="cs-CZ" sz="3600" dirty="0" err="1" smtClean="0"/>
              <a:t>t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065114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dirty="0" smtClean="0"/>
              <a:t>Lidské tělo pracuje jako stroj, jehož palivem je … (TAJENKA)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1077744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2"/>
          <a:lstStyle/>
          <a:p>
            <a:pPr marL="514350" indent="-514350">
              <a:buAutoNum type="alphaUcParenR"/>
            </a:pPr>
            <a:r>
              <a:rPr lang="cs-CZ" dirty="0" smtClean="0"/>
              <a:t>Pata</a:t>
            </a:r>
          </a:p>
          <a:p>
            <a:pPr marL="514350" indent="-514350">
              <a:buAutoNum type="alphaUcParenR"/>
            </a:pPr>
            <a:r>
              <a:rPr lang="cs-CZ" dirty="0" smtClean="0"/>
              <a:t>Oko</a:t>
            </a:r>
          </a:p>
          <a:p>
            <a:pPr marL="514350" indent="-514350">
              <a:buAutoNum type="alphaUcParenR"/>
            </a:pPr>
            <a:r>
              <a:rPr lang="cs-CZ" dirty="0" smtClean="0"/>
              <a:t>Tvář</a:t>
            </a:r>
          </a:p>
          <a:p>
            <a:pPr marL="514350" indent="-514350">
              <a:buAutoNum type="alphaUcParenR"/>
            </a:pPr>
            <a:r>
              <a:rPr lang="cs-CZ" dirty="0" smtClean="0"/>
              <a:t>Ruka</a:t>
            </a:r>
          </a:p>
          <a:p>
            <a:pPr marL="514350" indent="-514350">
              <a:buAutoNum type="alphaUcParenR"/>
            </a:pPr>
            <a:r>
              <a:rPr lang="cs-CZ" dirty="0" err="1" smtClean="0"/>
              <a:t>p</a:t>
            </a:r>
            <a:r>
              <a:rPr lang="cs-CZ" dirty="0" err="1"/>
              <a:t>A</a:t>
            </a:r>
            <a:r>
              <a:rPr lang="cs-CZ" dirty="0" err="1" smtClean="0"/>
              <a:t>že</a:t>
            </a:r>
            <a:endParaRPr lang="cs-CZ" dirty="0" smtClean="0"/>
          </a:p>
          <a:p>
            <a:pPr marL="514350" indent="-514350">
              <a:buAutoNum type="alphaUcParenR"/>
            </a:pPr>
            <a:r>
              <a:rPr lang="cs-CZ" dirty="0" smtClean="0"/>
              <a:t>Vlasy</a:t>
            </a:r>
          </a:p>
          <a:p>
            <a:pPr marL="514350" indent="-514350">
              <a:buAutoNum type="alphaUcParenR"/>
            </a:pPr>
            <a:r>
              <a:rPr lang="cs-CZ" smtClean="0"/>
              <a:t>ř</a:t>
            </a:r>
            <a:r>
              <a:rPr lang="cs-CZ"/>
              <a:t>A</a:t>
            </a:r>
            <a:r>
              <a:rPr lang="cs-CZ" smtClean="0"/>
              <a:t>sy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4800" dirty="0" smtClean="0"/>
              <a:t>-&gt; POTRAVA</a:t>
            </a:r>
          </a:p>
        </p:txBody>
      </p:sp>
    </p:spTree>
    <p:extLst>
      <p:ext uri="{BB962C8B-B14F-4D97-AF65-F5344CB8AC3E}">
        <p14:creationId xmlns:p14="http://schemas.microsoft.com/office/powerpoint/2010/main" val="3844565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214</TotalTime>
  <Words>179</Words>
  <Application>Microsoft Office PowerPoint</Application>
  <PresentationFormat>Předvádění na obrazovce (4:3)</PresentationFormat>
  <Paragraphs>32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Vyřaď slovo, které do řady nepatří, zapiš si zvýrazněné písmeno a zjistíš tajenku</vt:lpstr>
      <vt:lpstr>Prezentace aplikace PowerPoint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Anetka</cp:lastModifiedBy>
  <cp:revision>28</cp:revision>
  <dcterms:created xsi:type="dcterms:W3CDTF">2011-08-21T15:31:45Z</dcterms:created>
  <dcterms:modified xsi:type="dcterms:W3CDTF">2012-09-05T20:03:17Z</dcterms:modified>
</cp:coreProperties>
</file>