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VY_52_INOVACE_30_Les-hádanky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Téma:Les-hádanky</a:t>
          </a:r>
          <a:r>
            <a:rPr lang="cs-CZ" dirty="0" smtClean="0"/>
            <a:t>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 a 5. </a:t>
          </a:r>
          <a:r>
            <a:rPr lang="cs-CZ" smtClean="0"/>
            <a:t>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VY_52_INOVACE_30_Les-hádanky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 a 5. </a:t>
          </a:r>
          <a:r>
            <a:rPr lang="cs-CZ" sz="1400" kern="1200" smtClean="0"/>
            <a:t>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Téma:Les-hádanky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kliknutí nápověda 2 písmen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307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870859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 ročník – přírodověda</a:t>
            </a:r>
          </a:p>
          <a:p>
            <a:r>
              <a:rPr lang="cs-CZ" dirty="0" smtClean="0"/>
              <a:t>Krátká prezentace určená k zábavnému zopakování učiva společenstvo les (lesní podrost). Možno použít jako skupinovou práci.</a:t>
            </a:r>
          </a:p>
          <a:p>
            <a:r>
              <a:rPr lang="cs-CZ" dirty="0" smtClean="0"/>
              <a:t>Inovace – aktivita, motivace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53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Hádej názvy bylin z lesního podrostu a slovo, které v názvu ukrývají.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Jaká rostlina má v sobě zmrzlou vodu?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sz="4000" dirty="0" smtClean="0"/>
              <a:t>_ _ _ _ _ _ _ 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B _ _ _ _ _ E</a:t>
            </a:r>
          </a:p>
          <a:p>
            <a:pPr marL="0" indent="0">
              <a:buNone/>
            </a:pPr>
            <a:r>
              <a:rPr lang="cs-CZ" dirty="0" smtClean="0"/>
              <a:t>2. Jaká bylina má v sobě čáru ze sešitu: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sz="4000" dirty="0" smtClean="0"/>
              <a:t>_ _ _ _ _ _ _ _ _ _ 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K O _ _ _ _ _ _ _ _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7258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3. Jaká bylina má v sobě příběh ze spaní?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sz="4000" dirty="0" smtClean="0"/>
              <a:t>_ _ _ _ _ _ _ _ _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P _ V _ _ _ _ _ _ </a:t>
            </a:r>
          </a:p>
          <a:p>
            <a:pPr marL="0" indent="0">
              <a:buNone/>
            </a:pPr>
            <a:r>
              <a:rPr lang="cs-CZ" dirty="0" smtClean="0"/>
              <a:t>4. Jaká bylina má na začátku vánoční rybu?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_ _ _ _ _ _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_ _ _ _ A Ď</a:t>
            </a:r>
          </a:p>
          <a:p>
            <a:pPr marL="0" indent="0">
              <a:buNone/>
            </a:pPr>
            <a:r>
              <a:rPr lang="cs-CZ" dirty="0" smtClean="0"/>
              <a:t>5. Jaká bylina má na začátku borovicový les?</a:t>
            </a:r>
          </a:p>
          <a:p>
            <a:pPr marL="0" indent="0" algn="ctr">
              <a:buNone/>
            </a:pPr>
            <a:r>
              <a:rPr lang="cs-CZ" dirty="0"/>
              <a:t>	</a:t>
            </a:r>
            <a:r>
              <a:rPr lang="cs-CZ" sz="4000" dirty="0" smtClean="0"/>
              <a:t>_ _ _ _ _ _ _</a:t>
            </a:r>
          </a:p>
          <a:p>
            <a:pPr marL="0" indent="0" algn="ctr">
              <a:buNone/>
            </a:pPr>
            <a:r>
              <a:rPr lang="cs-CZ" sz="4000" dirty="0"/>
              <a:t>	</a:t>
            </a:r>
            <a:r>
              <a:rPr lang="cs-CZ" sz="4000" dirty="0" smtClean="0"/>
              <a:t>_ _ _ Ů _ K _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86584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844824"/>
            <a:ext cx="7499176" cy="428133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 B</a:t>
            </a:r>
            <a:r>
              <a:rPr lang="cs-CZ" sz="4000" b="1" dirty="0" smtClean="0"/>
              <a:t>LED</a:t>
            </a:r>
            <a:r>
              <a:rPr lang="cs-CZ" dirty="0" smtClean="0"/>
              <a:t>ULE</a:t>
            </a:r>
          </a:p>
          <a:p>
            <a:pPr marL="514350" indent="-514350">
              <a:buAutoNum type="arabicPeriod"/>
            </a:pPr>
            <a:r>
              <a:rPr lang="cs-CZ" dirty="0" smtClean="0"/>
              <a:t> KONVA</a:t>
            </a:r>
            <a:r>
              <a:rPr lang="cs-CZ" sz="4000" b="1" dirty="0" smtClean="0"/>
              <a:t>LINKA</a:t>
            </a:r>
          </a:p>
          <a:p>
            <a:pPr marL="514350" indent="-514350">
              <a:buAutoNum type="arabicPeriod"/>
            </a:pPr>
            <a:r>
              <a:rPr lang="cs-CZ" dirty="0" smtClean="0"/>
              <a:t> PRVO</a:t>
            </a:r>
            <a:r>
              <a:rPr lang="cs-CZ" sz="4000" b="1" dirty="0" smtClean="0"/>
              <a:t>SEN</a:t>
            </a:r>
            <a:r>
              <a:rPr lang="cs-CZ" dirty="0" smtClean="0"/>
              <a:t>KA</a:t>
            </a:r>
          </a:p>
          <a:p>
            <a:pPr marL="514350" indent="-514350">
              <a:buAutoNum type="arabicPeriod"/>
            </a:pPr>
            <a:r>
              <a:rPr lang="cs-CZ" sz="4000" dirty="0" smtClean="0"/>
              <a:t> </a:t>
            </a:r>
            <a:r>
              <a:rPr lang="cs-CZ" sz="4000" b="1" dirty="0" smtClean="0"/>
              <a:t>KAPR</a:t>
            </a:r>
            <a:r>
              <a:rPr lang="cs-CZ" dirty="0" smtClean="0"/>
              <a:t>AĎ</a:t>
            </a:r>
          </a:p>
          <a:p>
            <a:pPr marL="514350" indent="-514350">
              <a:buAutoNum type="arabicPeriod"/>
            </a:pPr>
            <a:r>
              <a:rPr lang="cs-CZ" dirty="0" smtClean="0"/>
              <a:t> </a:t>
            </a:r>
            <a:r>
              <a:rPr lang="cs-CZ" sz="4000" b="1" dirty="0" smtClean="0"/>
              <a:t>BOR</a:t>
            </a:r>
            <a:r>
              <a:rPr lang="cs-CZ" dirty="0" smtClean="0"/>
              <a:t>ŮVKA</a:t>
            </a:r>
          </a:p>
        </p:txBody>
      </p:sp>
    </p:spTree>
    <p:extLst>
      <p:ext uri="{BB962C8B-B14F-4D97-AF65-F5344CB8AC3E}">
        <p14:creationId xmlns:p14="http://schemas.microsoft.com/office/powerpoint/2010/main" val="78735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122</Words>
  <Application>Microsoft Office PowerPoint</Application>
  <PresentationFormat>Předvádění na obrazovce (4:3)</PresentationFormat>
  <Paragraphs>35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Hádej názvy bylin z lesního podrostu a slovo, které v názvu ukrývají.</vt:lpstr>
      <vt:lpstr>Prezentace aplikace PowerPoint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Anetka</cp:lastModifiedBy>
  <cp:revision>27</cp:revision>
  <dcterms:created xsi:type="dcterms:W3CDTF">2011-08-21T15:31:45Z</dcterms:created>
  <dcterms:modified xsi:type="dcterms:W3CDTF">2012-09-03T14:56:44Z</dcterms:modified>
</cp:coreProperties>
</file>