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VY_52_INOVACE_31_Opakování(druhy plodů)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Téma:Opakování</a:t>
          </a:r>
          <a:r>
            <a:rPr lang="cs-CZ" dirty="0" smtClean="0"/>
            <a:t>(druhy plodů)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VY_52_INOVACE_31_Opakování(druhy plodů)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Téma:Opakování</a:t>
          </a:r>
          <a:r>
            <a:rPr lang="cs-CZ" sz="1400" kern="1200" dirty="0" smtClean="0"/>
            <a:t>(druhy plodů)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65708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k rychlému zopakování druhů plodů (vhodné použít jako úvod ke kapitole dřeviny (tajenka). Možno doplnit obrázky plodů.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99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Vyber jen plody – bobule.</a:t>
            </a:r>
          </a:p>
          <a:p>
            <a:pPr marL="0" indent="0">
              <a:buNone/>
            </a:pPr>
            <a:r>
              <a:rPr lang="cs-CZ" sz="4000" dirty="0" smtClean="0"/>
              <a:t>Seřaď vybraná slova podle abecedy a z písmen v závorce složíš tajenku.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47932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rajče (N)				 švestka (A)  			 ořech (O) 					borůvka (Ř)		 okurka (V) 				hrách (K) 			rybíz (Y) paprika (I) 				třešeň (B) 				jahoda (E) 				hruška (S) broskev (U)										 jablko (M) 		angrešt (D)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16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268760"/>
            <a:ext cx="3898776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600200"/>
            <a:ext cx="41868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angrešt (D)</a:t>
            </a:r>
          </a:p>
          <a:p>
            <a:pPr marL="0" indent="0">
              <a:buNone/>
            </a:pPr>
            <a:r>
              <a:rPr lang="cs-CZ" dirty="0" smtClean="0"/>
              <a:t>borůvka (Ř)</a:t>
            </a:r>
          </a:p>
          <a:p>
            <a:pPr marL="0" indent="0">
              <a:buNone/>
            </a:pPr>
            <a:r>
              <a:rPr lang="cs-CZ" dirty="0" smtClean="0"/>
              <a:t>jahoda (E)</a:t>
            </a:r>
          </a:p>
          <a:p>
            <a:pPr marL="0" indent="0">
              <a:buNone/>
            </a:pPr>
            <a:r>
              <a:rPr lang="cs-CZ" dirty="0" smtClean="0"/>
              <a:t>okurka (V)</a:t>
            </a:r>
          </a:p>
          <a:p>
            <a:pPr marL="0" indent="0">
              <a:buNone/>
            </a:pPr>
            <a:r>
              <a:rPr lang="cs-CZ" dirty="0" smtClean="0"/>
              <a:t>paprika (I)</a:t>
            </a:r>
          </a:p>
          <a:p>
            <a:pPr marL="0" indent="0">
              <a:buNone/>
            </a:pPr>
            <a:r>
              <a:rPr lang="cs-CZ" dirty="0" smtClean="0"/>
              <a:t>rajče (N)</a:t>
            </a:r>
          </a:p>
          <a:p>
            <a:pPr marL="0" indent="0">
              <a:buNone/>
            </a:pPr>
            <a:r>
              <a:rPr lang="cs-CZ" dirty="0" smtClean="0"/>
              <a:t>rybíz (Y)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40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132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27</cp:revision>
  <dcterms:created xsi:type="dcterms:W3CDTF">2011-08-21T15:31:45Z</dcterms:created>
  <dcterms:modified xsi:type="dcterms:W3CDTF">2012-09-03T15:11:18Z</dcterms:modified>
</cp:coreProperties>
</file>