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56" r:id="rId2"/>
    <p:sldId id="257" r:id="rId3"/>
    <p:sldId id="260" r:id="rId4"/>
    <p:sldId id="261" r:id="rId5"/>
    <p:sldId id="262" r:id="rId6"/>
    <p:sldId id="258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Lenka </a:t>
          </a:r>
          <a:r>
            <a:rPr lang="cs-CZ" dirty="0" err="1" smtClean="0"/>
            <a:t>Kukolová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VY_52_INOVACE_32_Horniny a nerosty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err="1" smtClean="0"/>
            <a:t>Téma:Horniny</a:t>
          </a:r>
          <a:r>
            <a:rPr lang="cs-CZ" dirty="0" smtClean="0"/>
            <a:t> a nerosty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Přírodověda pro 4. a 5. </a:t>
          </a:r>
          <a:r>
            <a:rPr lang="cs-CZ" smtClean="0"/>
            <a:t>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Mgr. Lenka </a:t>
          </a:r>
          <a:r>
            <a:rPr lang="cs-CZ" sz="1400" kern="1200" dirty="0" err="1" smtClean="0"/>
            <a:t>Kukolová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VY_52_INOVACE_32_Horniny a nerosty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Přírodověda pro 4. a 5. </a:t>
          </a:r>
          <a:r>
            <a:rPr lang="cs-CZ" sz="1400" kern="1200" smtClean="0"/>
            <a:t>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err="1" smtClean="0"/>
            <a:t>Téma:Horniny</a:t>
          </a:r>
          <a:r>
            <a:rPr lang="cs-CZ" sz="1400" kern="1200" dirty="0" smtClean="0"/>
            <a:t> a nerosty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7391716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4. ročník – přírodověda</a:t>
            </a:r>
          </a:p>
          <a:p>
            <a:r>
              <a:rPr lang="cs-CZ" dirty="0" smtClean="0"/>
              <a:t>Prezentace určená k zopakování probraného učiva nebo jako samostudium s učebním textem.</a:t>
            </a:r>
          </a:p>
          <a:p>
            <a:r>
              <a:rPr lang="cs-CZ" dirty="0" smtClean="0"/>
              <a:t>Inovace – aktivní práce s informacemi, klíčová slova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000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Doplň do textu vhodná slova. (Pomůže ti nápověda). Pokud použiješ slova ve správném pořadí, z písmen v závorce složíš tajenku.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64013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467544" y="116632"/>
            <a:ext cx="4762872" cy="49251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Horniny a nerosty patří mezi ___ přírodniny. Jsou na povrchu pevnin, ale i nad dně ___. </a:t>
            </a:r>
          </a:p>
          <a:p>
            <a:pPr marL="0" indent="0">
              <a:buNone/>
            </a:pPr>
            <a:r>
              <a:rPr lang="cs-CZ" sz="3600" dirty="0" smtClean="0"/>
              <a:t>___ (minerály) jsou z jedné látky. Jsou kovové a ___. Vyskytují se v přírodě samostatně nebo jako součást hornin. ___ jsou tedy tvořeny z různých nerostů.</a:t>
            </a:r>
            <a:endParaRPr lang="cs-CZ" sz="3600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6084168" y="980728"/>
            <a:ext cx="2818656" cy="4525963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cs-CZ" sz="3200" dirty="0" smtClean="0"/>
              <a:t>zvětrávají (RA)</a:t>
            </a:r>
          </a:p>
          <a:p>
            <a:pPr marL="0" indent="0" algn="r">
              <a:buNone/>
            </a:pPr>
            <a:r>
              <a:rPr lang="cs-CZ" sz="3200" dirty="0" smtClean="0"/>
              <a:t>oceánů (VĚ)</a:t>
            </a:r>
          </a:p>
          <a:p>
            <a:pPr marL="0" indent="0" algn="r">
              <a:buNone/>
            </a:pPr>
            <a:r>
              <a:rPr lang="cs-CZ" sz="3200" dirty="0" smtClean="0"/>
              <a:t>nerosty (ST)</a:t>
            </a:r>
          </a:p>
          <a:p>
            <a:pPr marL="0" indent="0" algn="r">
              <a:buNone/>
            </a:pPr>
            <a:r>
              <a:rPr lang="cs-CZ" sz="3200" dirty="0" smtClean="0"/>
              <a:t>usazené (IG)</a:t>
            </a:r>
          </a:p>
          <a:p>
            <a:pPr marL="0" indent="0" algn="r">
              <a:buNone/>
            </a:pPr>
            <a:r>
              <a:rPr lang="cs-CZ" sz="3200" dirty="0" smtClean="0"/>
              <a:t>půda (MŮ)</a:t>
            </a:r>
          </a:p>
          <a:p>
            <a:pPr marL="0" indent="0" algn="r">
              <a:buNone/>
            </a:pPr>
            <a:r>
              <a:rPr lang="cs-CZ" sz="3200" dirty="0" smtClean="0"/>
              <a:t>neživé (D)</a:t>
            </a:r>
          </a:p>
          <a:p>
            <a:pPr marL="0" indent="0" algn="r">
              <a:buNone/>
            </a:pPr>
            <a:r>
              <a:rPr lang="cs-CZ" sz="3200" dirty="0" smtClean="0"/>
              <a:t>nekovové (ĚM)</a:t>
            </a:r>
          </a:p>
          <a:p>
            <a:pPr marL="0" indent="0" algn="r">
              <a:buNone/>
            </a:pPr>
            <a:r>
              <a:rPr lang="cs-CZ" sz="3200" dirty="0" smtClean="0"/>
              <a:t>horniny (IL)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83196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124744"/>
            <a:ext cx="4038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Vznikají různými způsoby, rozlišujeme 3 druhy – magmatické, ___ a přeměněné. </a:t>
            </a:r>
            <a:r>
              <a:rPr lang="cs-CZ" sz="3600" dirty="0"/>
              <a:t>P</a:t>
            </a:r>
            <a:r>
              <a:rPr lang="cs-CZ" sz="3600" dirty="0" smtClean="0"/>
              <a:t>ůsobením teploty, větru, vody, rostlin se horniny mění - ___. Tak vzniká ___.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868144" y="1124744"/>
            <a:ext cx="2818656" cy="4525963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cs-CZ" sz="3200" dirty="0"/>
              <a:t>zvětrávají (RA)</a:t>
            </a:r>
          </a:p>
          <a:p>
            <a:pPr marL="0" indent="0" algn="r">
              <a:buNone/>
            </a:pPr>
            <a:r>
              <a:rPr lang="cs-CZ" sz="3200" dirty="0"/>
              <a:t>oceánů (VĚ)</a:t>
            </a:r>
          </a:p>
          <a:p>
            <a:pPr marL="0" indent="0" algn="r">
              <a:buNone/>
            </a:pPr>
            <a:r>
              <a:rPr lang="cs-CZ" sz="3200" dirty="0"/>
              <a:t>nerosty (ST)</a:t>
            </a:r>
          </a:p>
          <a:p>
            <a:pPr marL="0" indent="0" algn="r">
              <a:buNone/>
            </a:pPr>
            <a:r>
              <a:rPr lang="cs-CZ" sz="3200" dirty="0"/>
              <a:t>usazené (IG)</a:t>
            </a:r>
          </a:p>
          <a:p>
            <a:pPr marL="0" indent="0" algn="r">
              <a:buNone/>
            </a:pPr>
            <a:r>
              <a:rPr lang="cs-CZ" sz="3200" dirty="0"/>
              <a:t>půda (MŮ)</a:t>
            </a:r>
          </a:p>
          <a:p>
            <a:pPr marL="0" indent="0" algn="r">
              <a:buNone/>
            </a:pPr>
            <a:r>
              <a:rPr lang="cs-CZ" sz="3200" dirty="0"/>
              <a:t>neživé (D)</a:t>
            </a:r>
          </a:p>
          <a:p>
            <a:pPr marL="0" indent="0" algn="r">
              <a:buNone/>
            </a:pPr>
            <a:r>
              <a:rPr lang="cs-CZ" sz="3200" dirty="0"/>
              <a:t>nekovové (ĚM)</a:t>
            </a:r>
          </a:p>
          <a:p>
            <a:pPr marL="0" indent="0" algn="r">
              <a:buNone/>
            </a:pPr>
            <a:r>
              <a:rPr lang="cs-CZ" sz="3200" dirty="0"/>
              <a:t>horniny (IL)</a:t>
            </a:r>
          </a:p>
          <a:p>
            <a:pPr marL="0" indent="0">
              <a:buNone/>
            </a:pP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64783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Některé nerosty jsou velmi </a:t>
            </a:r>
            <a:r>
              <a:rPr lang="cs-CZ" sz="4400" dirty="0" smtClean="0"/>
              <a:t>vzácné </a:t>
            </a:r>
            <a:r>
              <a:rPr lang="cs-CZ" sz="4400" dirty="0" smtClean="0"/>
              <a:t>(např. diamant, zlato, stříbro, atd</a:t>
            </a:r>
            <a:r>
              <a:rPr lang="cs-CZ" sz="4400" dirty="0" smtClean="0"/>
              <a:t>.), </a:t>
            </a:r>
            <a:r>
              <a:rPr lang="cs-CZ" sz="4400" dirty="0" smtClean="0"/>
              <a:t>že se jejich hmotnost měří v karátech.</a:t>
            </a:r>
          </a:p>
          <a:p>
            <a:pPr marL="0" indent="0">
              <a:buNone/>
            </a:pPr>
            <a:r>
              <a:rPr lang="cs-CZ" sz="4400" dirty="0" smtClean="0"/>
              <a:t>1 karát = TAJENKA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39445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5612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000" dirty="0" smtClean="0"/>
              <a:t>DVĚ STĚ MILIGRAMŮ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38190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</TotalTime>
  <Words>274</Words>
  <Application>Microsoft Office PowerPoint</Application>
  <PresentationFormat>Předvádění na obrazovce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Anetka</cp:lastModifiedBy>
  <cp:revision>29</cp:revision>
  <dcterms:created xsi:type="dcterms:W3CDTF">2011-08-21T15:31:45Z</dcterms:created>
  <dcterms:modified xsi:type="dcterms:W3CDTF">2012-09-05T20:23:15Z</dcterms:modified>
</cp:coreProperties>
</file>