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VY_52_INOVACE_33_Opakování(listnaté </a:t>
          </a:r>
          <a:r>
            <a:rPr lang="cs-CZ" dirty="0" err="1" smtClean="0"/>
            <a:t>stromy,houby</a:t>
          </a:r>
          <a:r>
            <a:rPr lang="cs-CZ" dirty="0" smtClean="0"/>
            <a:t>, obilniny)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Téma:Opakování</a:t>
          </a:r>
          <a:r>
            <a:rPr lang="cs-CZ" dirty="0" smtClean="0"/>
            <a:t>(listnaté </a:t>
          </a:r>
          <a:r>
            <a:rPr lang="cs-CZ" dirty="0" err="1" smtClean="0"/>
            <a:t>stromy,houby,obilniny</a:t>
          </a:r>
          <a:r>
            <a:rPr lang="cs-CZ" dirty="0" smtClean="0"/>
            <a:t>)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VY_52_INOVACE_33_Opakování(listnaté </a:t>
          </a:r>
          <a:r>
            <a:rPr lang="cs-CZ" sz="1400" kern="1200" dirty="0" err="1" smtClean="0"/>
            <a:t>stromy,houby</a:t>
          </a:r>
          <a:r>
            <a:rPr lang="cs-CZ" sz="1400" kern="1200" dirty="0" smtClean="0"/>
            <a:t>, obilniny)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Téma:Opakování</a:t>
          </a:r>
          <a:r>
            <a:rPr lang="cs-CZ" sz="1400" kern="1200" dirty="0" smtClean="0"/>
            <a:t>(listnaté </a:t>
          </a:r>
          <a:r>
            <a:rPr lang="cs-CZ" sz="1400" kern="1200" dirty="0" err="1" smtClean="0"/>
            <a:t>stromy,houby,obilniny</a:t>
          </a:r>
          <a:r>
            <a:rPr lang="cs-CZ" sz="1400" kern="1200" dirty="0" smtClean="0"/>
            <a:t>)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nápověda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4454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4890059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Prezentace, která slouží k rychlému zopakování učiva o listnáčích, houbách a obilninách. Možno použít před výkladem borovice. Vhodné i jako skupinová práce.</a:t>
            </a:r>
          </a:p>
          <a:p>
            <a:r>
              <a:rPr lang="cs-CZ" dirty="0" smtClean="0"/>
              <a:t>Inovace – použití klíčových slov, aktivita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868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indicií hledej správný název přírodniny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89654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letní, zimní, laločnaté listy, nažka usazená v číšce, žalud, vodní stavby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_ ?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D _ ?</a:t>
            </a:r>
          </a:p>
          <a:p>
            <a:pPr marL="0" indent="0">
              <a:buNone/>
            </a:pPr>
            <a:r>
              <a:rPr lang="cs-CZ" dirty="0" smtClean="0"/>
              <a:t>2. červená, zelená, prudce jedovatá, prsten, houba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_ _ ? _ _ _ _ _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M _ _ ? _ _ _ _ _</a:t>
            </a:r>
          </a:p>
        </p:txBody>
      </p:sp>
    </p:spTree>
    <p:extLst>
      <p:ext uri="{BB962C8B-B14F-4D97-AF65-F5344CB8AC3E}">
        <p14:creationId xmlns:p14="http://schemas.microsoft.com/office/powerpoint/2010/main" val="3392656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3. Roste u rybníka, úzké jednoduché listy, vodník, pomlázka, košíky, jíva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? _ _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V ? _ _</a:t>
            </a:r>
          </a:p>
          <a:p>
            <a:pPr marL="0" indent="0">
              <a:buNone/>
            </a:pPr>
            <a:r>
              <a:rPr lang="cs-CZ" dirty="0" smtClean="0"/>
              <a:t>4. Listnatý strom, vícečetné listy(pětičetné, sedmičetné, devítičetné), kaštan, maďal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_ _ ? _ _ _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J _ _ ? _ _ _</a:t>
            </a:r>
          </a:p>
        </p:txBody>
      </p:sp>
    </p:spTree>
    <p:extLst>
      <p:ext uri="{BB962C8B-B14F-4D97-AF65-F5344CB8AC3E}">
        <p14:creationId xmlns:p14="http://schemas.microsoft.com/office/powerpoint/2010/main" val="25898058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5. setý</a:t>
            </a:r>
            <a:r>
              <a:rPr lang="cs-CZ" dirty="0"/>
              <a:t>, obilnina, kaše, „ … oni skáčou </a:t>
            </a:r>
            <a:r>
              <a:rPr lang="cs-CZ" dirty="0" err="1"/>
              <a:t>hopsa</a:t>
            </a:r>
            <a:r>
              <a:rPr lang="cs-CZ" dirty="0"/>
              <a:t> …“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/>
              <a:t>_ ? _ _</a:t>
            </a:r>
          </a:p>
          <a:p>
            <a:pPr marL="0" indent="0">
              <a:buNone/>
            </a:pPr>
            <a:r>
              <a:rPr lang="cs-CZ" sz="4000" dirty="0"/>
              <a:t>	O ? _ _</a:t>
            </a:r>
          </a:p>
          <a:p>
            <a:pPr marL="0" indent="0">
              <a:buNone/>
            </a:pPr>
            <a:r>
              <a:rPr lang="cs-CZ" dirty="0" smtClean="0"/>
              <a:t>6. rourky, dubový, kovář, pravý, …, houba, jedlá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_ ? _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H _ ? _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60115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7. Kulturní rostlina, pop – </a:t>
            </a:r>
            <a:r>
              <a:rPr lang="cs-CZ" dirty="0" err="1" smtClean="0"/>
              <a:t>corn</a:t>
            </a:r>
            <a:r>
              <a:rPr lang="cs-CZ" dirty="0" smtClean="0"/>
              <a:t>, obilnina, setá, potrava pro člověka, pro zvířata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_ _ _ _ _ ? _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K _ _ _ _ _ ? _</a:t>
            </a:r>
          </a:p>
          <a:p>
            <a:pPr marL="0" indent="0">
              <a:buNone/>
            </a:pPr>
            <a:r>
              <a:rPr lang="cs-CZ" dirty="0" smtClean="0"/>
              <a:t>8. dřevina, složený list, nemá kmen, chlupaté nažky v červeném obalu, vitamin C, šípek, šípková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4000" dirty="0" smtClean="0"/>
              <a:t>_ _ _ ?</a:t>
            </a:r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R _ _ 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68887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7663" y="1052736"/>
            <a:ext cx="4330824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55976" y="836712"/>
            <a:ext cx="4618856" cy="5318051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eriod"/>
            </a:pPr>
            <a:r>
              <a:rPr lang="cs-CZ" dirty="0" smtClean="0"/>
              <a:t>DU</a:t>
            </a:r>
            <a:r>
              <a:rPr lang="cs-CZ" sz="4000" b="1" dirty="0" smtClean="0"/>
              <a:t>B</a:t>
            </a:r>
          </a:p>
          <a:p>
            <a:pPr marL="514350" indent="-514350">
              <a:buAutoNum type="arabicPeriod"/>
            </a:pPr>
            <a:r>
              <a:rPr lang="cs-CZ" dirty="0" smtClean="0"/>
              <a:t>MUCH</a:t>
            </a:r>
            <a:r>
              <a:rPr lang="cs-CZ" sz="4000" b="1" dirty="0" smtClean="0"/>
              <a:t>O</a:t>
            </a:r>
            <a:r>
              <a:rPr lang="cs-CZ" dirty="0" smtClean="0"/>
              <a:t>MŮRKA</a:t>
            </a:r>
          </a:p>
          <a:p>
            <a:pPr marL="514350" indent="-514350">
              <a:buAutoNum type="arabicPeriod"/>
            </a:pPr>
            <a:r>
              <a:rPr lang="cs-CZ" dirty="0" smtClean="0"/>
              <a:t>V</a:t>
            </a:r>
            <a:r>
              <a:rPr lang="cs-CZ" sz="4300" b="1" dirty="0" smtClean="0"/>
              <a:t>R</a:t>
            </a:r>
            <a:r>
              <a:rPr lang="cs-CZ" dirty="0" smtClean="0"/>
              <a:t>BA</a:t>
            </a:r>
          </a:p>
          <a:p>
            <a:pPr marL="514350" indent="-514350">
              <a:buAutoNum type="arabicPeriod"/>
            </a:pPr>
            <a:r>
              <a:rPr lang="cs-CZ" dirty="0" smtClean="0"/>
              <a:t>JÍR</a:t>
            </a:r>
            <a:r>
              <a:rPr lang="cs-CZ" sz="4300" b="1" dirty="0" smtClean="0"/>
              <a:t>O</a:t>
            </a:r>
            <a:r>
              <a:rPr lang="cs-CZ" dirty="0" smtClean="0"/>
              <a:t>VEC</a:t>
            </a:r>
          </a:p>
          <a:p>
            <a:pPr marL="514350" indent="-514350">
              <a:buAutoNum type="arabicPeriod"/>
            </a:pPr>
            <a:r>
              <a:rPr lang="cs-CZ" dirty="0" smtClean="0"/>
              <a:t>O</a:t>
            </a:r>
            <a:r>
              <a:rPr lang="cs-CZ" sz="4300" b="1" dirty="0" smtClean="0"/>
              <a:t>V</a:t>
            </a:r>
            <a:r>
              <a:rPr lang="cs-CZ" dirty="0" smtClean="0"/>
              <a:t>ES</a:t>
            </a:r>
          </a:p>
          <a:p>
            <a:pPr marL="514350" indent="-514350">
              <a:buAutoNum type="arabicPeriod"/>
            </a:pPr>
            <a:r>
              <a:rPr lang="cs-CZ" dirty="0" smtClean="0"/>
              <a:t>HŘ</a:t>
            </a:r>
            <a:r>
              <a:rPr lang="cs-CZ" sz="4300" b="1" dirty="0"/>
              <a:t>I</a:t>
            </a:r>
            <a:r>
              <a:rPr lang="cs-CZ" dirty="0" smtClean="0"/>
              <a:t>B</a:t>
            </a:r>
          </a:p>
          <a:p>
            <a:pPr marL="514350" indent="-514350">
              <a:buAutoNum type="arabicPeriod"/>
            </a:pPr>
            <a:r>
              <a:rPr lang="cs-CZ" dirty="0" smtClean="0"/>
              <a:t>KUKUŘI</a:t>
            </a:r>
            <a:r>
              <a:rPr lang="cs-CZ" sz="4300" b="1" dirty="0" smtClean="0"/>
              <a:t>C</a:t>
            </a:r>
            <a:r>
              <a:rPr lang="cs-CZ" dirty="0" smtClean="0"/>
              <a:t>E</a:t>
            </a:r>
          </a:p>
          <a:p>
            <a:pPr marL="514350" indent="-514350">
              <a:buAutoNum type="arabicPeriod"/>
            </a:pPr>
            <a:r>
              <a:rPr lang="cs-CZ" dirty="0" smtClean="0"/>
              <a:t>RŮŽ</a:t>
            </a:r>
            <a:r>
              <a:rPr lang="cs-CZ" sz="4300" b="1" dirty="0" smtClean="0"/>
              <a:t>E</a:t>
            </a:r>
            <a:endParaRPr lang="cs-CZ" sz="4300" b="1" dirty="0"/>
          </a:p>
        </p:txBody>
      </p:sp>
    </p:spTree>
    <p:extLst>
      <p:ext uri="{BB962C8B-B14F-4D97-AF65-F5344CB8AC3E}">
        <p14:creationId xmlns:p14="http://schemas.microsoft.com/office/powerpoint/2010/main" val="634748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243</TotalTime>
  <Words>173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Podle indicií hledej správný název přírodniny</vt:lpstr>
      <vt:lpstr>Prezentace aplikace PowerPoint</vt:lpstr>
      <vt:lpstr>Prezentace aplikace PowerPoint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29</cp:revision>
  <dcterms:created xsi:type="dcterms:W3CDTF">2011-08-21T15:31:45Z</dcterms:created>
  <dcterms:modified xsi:type="dcterms:W3CDTF">2012-09-03T16:30:46Z</dcterms:modified>
</cp:coreProperties>
</file>