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Lenka </a:t>
          </a:r>
          <a:r>
            <a:rPr lang="cs-CZ" dirty="0" err="1" smtClean="0"/>
            <a:t>Kukolová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VY_52_INOVACE_34_Ježek západní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err="1" smtClean="0"/>
            <a:t>Téma:Ježek</a:t>
          </a:r>
          <a:r>
            <a:rPr lang="cs-CZ" dirty="0" smtClean="0"/>
            <a:t> západní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Přírodověda pro 4. a 5. </a:t>
          </a:r>
          <a:r>
            <a:rPr lang="cs-CZ" smtClean="0"/>
            <a:t>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Mgr. Lenka </a:t>
          </a:r>
          <a:r>
            <a:rPr lang="cs-CZ" sz="1400" kern="1200" dirty="0" err="1" smtClean="0"/>
            <a:t>Kukolová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VY_52_INOVACE_34_Ježek západní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Přírodověda pro 4. a 5. </a:t>
          </a:r>
          <a:r>
            <a:rPr lang="cs-CZ" sz="1400" kern="1200" smtClean="0"/>
            <a:t>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err="1" smtClean="0"/>
            <a:t>Téma:Ježek</a:t>
          </a:r>
          <a:r>
            <a:rPr lang="cs-CZ" sz="1400" kern="1200" dirty="0" smtClean="0"/>
            <a:t> západní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5132202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4. ročník přírodověda</a:t>
            </a:r>
          </a:p>
          <a:p>
            <a:r>
              <a:rPr lang="cs-CZ" dirty="0" smtClean="0"/>
              <a:t>Prezentace určená k výkladu a následnému zopakování získaných informací. Možno použít jako skupinovou práci</a:t>
            </a:r>
          </a:p>
          <a:p>
            <a:r>
              <a:rPr lang="cs-CZ" dirty="0" smtClean="0"/>
              <a:t>Inovace – Práce s klíčovými slovy, motivace, aktivita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956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Přečti si pozorně text. Doplň slova do textu a z označených písmen složíš tajenku. </a:t>
            </a:r>
            <a:r>
              <a:rPr lang="cs-CZ" sz="4400" dirty="0" smtClean="0"/>
              <a:t>(Písmena </a:t>
            </a:r>
            <a:r>
              <a:rPr lang="cs-CZ" sz="4400" dirty="0" smtClean="0"/>
              <a:t>si poznamenej.)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871996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Ježek západní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Je to savec. Jeho tělo je pokryto bodlinami, to je přeměněná srst. Na hlavě a břiše má měkkou srst. Je také hmyzožravec, živí se hmyzem, larvami, slimáky, ještěrkami, malými ptáky, ale i vejci (páchá škody v bažantnicích). </a:t>
            </a:r>
            <a:r>
              <a:rPr lang="cs-CZ" sz="3600" dirty="0" smtClean="0"/>
              <a:t>Také </a:t>
            </a:r>
            <a:r>
              <a:rPr lang="cs-CZ" sz="3600" dirty="0" smtClean="0"/>
              <a:t>žere lesní plody a semena.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703394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/>
          </a:bodyPr>
          <a:lstStyle/>
          <a:p>
            <a:r>
              <a:rPr lang="cs-CZ" sz="3600" dirty="0" smtClean="0"/>
              <a:t>Má dobrý sluch a čich, ale slabý zrak. Dobře plave a šplhá. Ježek je přenašečem nemocí a cizopasníků (klíšťat, blech, roztočů). Je také odolný vůči živočišným jedům. Žere některý jedovatý hmyz, snáší žihadla a někdy přežije i uštknutí hadem.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896575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496944" cy="5073427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sz="4000" dirty="0" smtClean="0"/>
              <a:t>Živí se hmyzem, je _ _ _ ? _ _ _ _ _ _ _ </a:t>
            </a:r>
          </a:p>
          <a:p>
            <a:pPr marL="514350" indent="-514350">
              <a:buAutoNum type="arabicPeriod"/>
            </a:pPr>
            <a:r>
              <a:rPr lang="cs-CZ" sz="4000" dirty="0" smtClean="0"/>
              <a:t>Srst má přeměněnou na _ _ _ _ ? _ _</a:t>
            </a:r>
          </a:p>
          <a:p>
            <a:pPr marL="514350" indent="-514350">
              <a:buAutoNum type="arabicPeriod"/>
            </a:pPr>
            <a:r>
              <a:rPr lang="cs-CZ" sz="4000" dirty="0" smtClean="0"/>
              <a:t>Je přenašečem _ _ ? _ _ _</a:t>
            </a:r>
          </a:p>
          <a:p>
            <a:pPr marL="514350" indent="-514350">
              <a:buAutoNum type="arabicPeriod"/>
            </a:pPr>
            <a:r>
              <a:rPr lang="cs-CZ" sz="4000" dirty="0" smtClean="0"/>
              <a:t>Loví v ? _ _ _</a:t>
            </a:r>
          </a:p>
          <a:p>
            <a:pPr marL="514350" indent="-514350">
              <a:buAutoNum type="arabicPeriod"/>
            </a:pPr>
            <a:r>
              <a:rPr lang="cs-CZ" sz="4000" dirty="0" smtClean="0"/>
              <a:t>Ve dne odpočívá v _ _ ? _ _ _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997013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6. Rodí živá mláďata, je ? _ _ _ _</a:t>
            </a:r>
          </a:p>
          <a:p>
            <a:pPr marL="0" indent="0">
              <a:buNone/>
            </a:pPr>
            <a:r>
              <a:rPr lang="cs-CZ" sz="4000" dirty="0" smtClean="0"/>
              <a:t>7. Žere také lesní ? _ _ _ _</a:t>
            </a:r>
          </a:p>
          <a:p>
            <a:pPr marL="0" indent="0">
              <a:buNone/>
            </a:pPr>
            <a:r>
              <a:rPr lang="cs-CZ" sz="4000" dirty="0" smtClean="0"/>
              <a:t>8. Dobře plave a _ _ _ _ ?</a:t>
            </a:r>
          </a:p>
          <a:p>
            <a:pPr marL="0" indent="0">
              <a:buNone/>
            </a:pPr>
            <a:r>
              <a:rPr lang="cs-CZ" sz="4000" dirty="0" smtClean="0"/>
              <a:t>9. Vůči živočišným jedům je _ _ _ _ ? _</a:t>
            </a:r>
          </a:p>
          <a:p>
            <a:pPr marL="0" indent="0">
              <a:buNone/>
            </a:pPr>
            <a:r>
              <a:rPr lang="cs-CZ" sz="4000" dirty="0" smtClean="0"/>
              <a:t>10. V bažantnicích žere _ ? _ _ _</a:t>
            </a:r>
          </a:p>
          <a:p>
            <a:pPr marL="0" indent="0">
              <a:buNone/>
            </a:pPr>
            <a:r>
              <a:rPr lang="cs-CZ" sz="4000" dirty="0" smtClean="0"/>
              <a:t>11. Nemá dobrý _ _ _ 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292554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Tajenka ti prozradí, jak se nazývá doba, kdy ježek neloví ani nevytváří zásoby potravy, žije z tukových zásob v těle, tělesnou teplotu sníží na 5</a:t>
            </a:r>
            <a:r>
              <a:rPr lang="cs-CZ" sz="4000" baseline="30000" dirty="0" smtClean="0"/>
              <a:t>0</a:t>
            </a:r>
            <a:r>
              <a:rPr lang="cs-CZ" sz="4000" dirty="0" smtClean="0"/>
              <a:t>C, tepovou frekvenci na 2 tepy za minutu. Toto období trvá asi 5 měsíců, když teplota vzduchu </a:t>
            </a:r>
            <a:r>
              <a:rPr lang="cs-CZ" sz="4000" smtClean="0"/>
              <a:t>klesne </a:t>
            </a:r>
            <a:r>
              <a:rPr lang="cs-CZ" sz="4000" smtClean="0"/>
              <a:t>pod</a:t>
            </a:r>
            <a:r>
              <a:rPr lang="cs-CZ" sz="4000" smtClean="0"/>
              <a:t> </a:t>
            </a:r>
            <a:r>
              <a:rPr lang="cs-CZ" sz="4000" dirty="0" smtClean="0"/>
              <a:t>10</a:t>
            </a:r>
            <a:r>
              <a:rPr lang="cs-CZ" sz="4000" baseline="30000" dirty="0" smtClean="0"/>
              <a:t>0</a:t>
            </a:r>
            <a:r>
              <a:rPr lang="cs-CZ" sz="4000" dirty="0" smtClean="0"/>
              <a:t>C.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885822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 numCol="2"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 </a:t>
            </a:r>
            <a:r>
              <a:rPr lang="cs-CZ" dirty="0" err="1" smtClean="0"/>
              <a:t>hmy</a:t>
            </a:r>
            <a:r>
              <a:rPr lang="cs-CZ" sz="3600" b="1" dirty="0" err="1" smtClean="0"/>
              <a:t>Z</a:t>
            </a:r>
            <a:r>
              <a:rPr lang="cs-CZ" dirty="0" err="1" smtClean="0"/>
              <a:t>ožravec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 </a:t>
            </a:r>
            <a:r>
              <a:rPr lang="cs-CZ" dirty="0" err="1" smtClean="0"/>
              <a:t>bodl</a:t>
            </a:r>
            <a:r>
              <a:rPr lang="cs-CZ" sz="4000" b="1" dirty="0" err="1" smtClean="0"/>
              <a:t>I</a:t>
            </a:r>
            <a:r>
              <a:rPr lang="cs-CZ" dirty="0" err="1" smtClean="0"/>
              <a:t>ny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 </a:t>
            </a:r>
            <a:r>
              <a:rPr lang="cs-CZ" dirty="0" err="1" smtClean="0"/>
              <a:t>ne</a:t>
            </a:r>
            <a:r>
              <a:rPr lang="cs-CZ" sz="3600" b="1" dirty="0" err="1" smtClean="0"/>
              <a:t>M</a:t>
            </a:r>
            <a:r>
              <a:rPr lang="cs-CZ" dirty="0" err="1" smtClean="0"/>
              <a:t>ocí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sz="3600" b="1" dirty="0" smtClean="0"/>
              <a:t> N</a:t>
            </a:r>
            <a:r>
              <a:rPr lang="cs-CZ" dirty="0" smtClean="0"/>
              <a:t>oci</a:t>
            </a:r>
          </a:p>
          <a:p>
            <a:pPr marL="514350" indent="-514350">
              <a:buAutoNum type="arabicPeriod"/>
            </a:pPr>
            <a:r>
              <a:rPr lang="cs-CZ" dirty="0" smtClean="0"/>
              <a:t> </a:t>
            </a:r>
            <a:r>
              <a:rPr lang="cs-CZ" dirty="0" err="1" smtClean="0"/>
              <a:t>hn</a:t>
            </a:r>
            <a:r>
              <a:rPr lang="cs-CZ" sz="3600" b="1" dirty="0" err="1" smtClean="0"/>
              <a:t>Í</a:t>
            </a:r>
            <a:r>
              <a:rPr lang="cs-CZ" dirty="0" err="1" smtClean="0"/>
              <a:t>zdě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sz="3600" dirty="0" smtClean="0"/>
              <a:t> </a:t>
            </a:r>
            <a:r>
              <a:rPr lang="cs-CZ" sz="3600" b="1" dirty="0" smtClean="0"/>
              <a:t>S</a:t>
            </a:r>
            <a:r>
              <a:rPr lang="cs-CZ" dirty="0" smtClean="0"/>
              <a:t>avec</a:t>
            </a:r>
          </a:p>
          <a:p>
            <a:pPr marL="514350" indent="-514350">
              <a:buAutoNum type="arabicPeriod"/>
            </a:pPr>
            <a:r>
              <a:rPr lang="cs-CZ" sz="3600" dirty="0" smtClean="0"/>
              <a:t> </a:t>
            </a:r>
            <a:r>
              <a:rPr lang="cs-CZ" sz="3600" b="1" dirty="0" smtClean="0"/>
              <a:t>P</a:t>
            </a:r>
            <a:r>
              <a:rPr lang="cs-CZ" dirty="0" smtClean="0"/>
              <a:t>lody</a:t>
            </a:r>
          </a:p>
          <a:p>
            <a:pPr marL="514350" indent="-514350">
              <a:buAutoNum type="arabicPeriod"/>
            </a:pPr>
            <a:r>
              <a:rPr lang="cs-CZ" dirty="0" smtClean="0"/>
              <a:t> </a:t>
            </a:r>
            <a:r>
              <a:rPr lang="cs-CZ" dirty="0" err="1" smtClean="0"/>
              <a:t>šplh</a:t>
            </a:r>
            <a:r>
              <a:rPr lang="cs-CZ" sz="3600" b="1" dirty="0" err="1" smtClean="0"/>
              <a:t>Á</a:t>
            </a:r>
            <a:endParaRPr lang="cs-CZ" sz="3600" b="1" dirty="0" smtClean="0"/>
          </a:p>
          <a:p>
            <a:pPr marL="514350" indent="-514350">
              <a:buAutoNum type="arabicPeriod"/>
            </a:pPr>
            <a:r>
              <a:rPr lang="cs-CZ" dirty="0" smtClean="0"/>
              <a:t> </a:t>
            </a:r>
            <a:r>
              <a:rPr lang="cs-CZ" dirty="0" err="1" smtClean="0"/>
              <a:t>odol</a:t>
            </a:r>
            <a:r>
              <a:rPr lang="cs-CZ" sz="3600" b="1" dirty="0" err="1" smtClean="0"/>
              <a:t>N</a:t>
            </a:r>
            <a:r>
              <a:rPr lang="cs-CZ" dirty="0" err="1" smtClean="0"/>
              <a:t>ý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 </a:t>
            </a:r>
            <a:r>
              <a:rPr lang="cs-CZ" dirty="0" err="1" smtClean="0"/>
              <a:t>v</a:t>
            </a:r>
            <a:r>
              <a:rPr lang="cs-CZ" sz="3600" b="1" dirty="0" err="1" smtClean="0"/>
              <a:t>E</a:t>
            </a:r>
            <a:r>
              <a:rPr lang="cs-CZ" dirty="0" err="1" smtClean="0"/>
              <a:t>jce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 </a:t>
            </a:r>
            <a:r>
              <a:rPr lang="cs-CZ" dirty="0" err="1" smtClean="0"/>
              <a:t>zra</a:t>
            </a:r>
            <a:r>
              <a:rPr lang="cs-CZ" sz="3600" b="1" dirty="0" err="1" smtClean="0"/>
              <a:t>K</a:t>
            </a:r>
            <a:endParaRPr lang="cs-CZ" sz="3600" b="1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0" indent="0">
              <a:buNone/>
            </a:pPr>
            <a:r>
              <a:rPr lang="cs-CZ" sz="4800" b="1" smtClean="0"/>
              <a:t>-&gt; ZIMNÍ SPÁNEK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1988891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257</TotalTime>
  <Words>393</Words>
  <Application>Microsoft Office PowerPoint</Application>
  <PresentationFormat>Předvádění na obrazovce (4:3)</PresentationFormat>
  <Paragraphs>40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Prezentace aplikace PowerPoint</vt:lpstr>
      <vt:lpstr>Ježek západní</vt:lpstr>
      <vt:lpstr>Prezentace aplikace PowerPoint</vt:lpstr>
      <vt:lpstr>Prezentace aplikace PowerPoint</vt:lpstr>
      <vt:lpstr>Prezentace aplikace PowerPoint</vt:lpstr>
      <vt:lpstr>Prezentace aplikace PowerPoint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Anetka</cp:lastModifiedBy>
  <cp:revision>31</cp:revision>
  <dcterms:created xsi:type="dcterms:W3CDTF">2011-08-21T15:31:45Z</dcterms:created>
  <dcterms:modified xsi:type="dcterms:W3CDTF">2012-09-05T20:29:13Z</dcterms:modified>
</cp:coreProperties>
</file>