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VY_52_INOVACE_35_Opakování(živočichové)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Téma:Opakování</a:t>
          </a:r>
          <a:r>
            <a:rPr lang="cs-CZ" dirty="0" smtClean="0"/>
            <a:t>(živočichové)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VY_52_INOVACE_35_Opakování(živočichové)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Téma:Opakování</a:t>
          </a:r>
          <a:r>
            <a:rPr lang="cs-CZ" sz="1400" kern="1200" dirty="0" smtClean="0"/>
            <a:t>(živočichové)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11811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– přírodověda</a:t>
            </a:r>
          </a:p>
          <a:p>
            <a:r>
              <a:rPr lang="cs-CZ" dirty="0"/>
              <a:t>P</a:t>
            </a:r>
            <a:r>
              <a:rPr lang="cs-CZ" dirty="0" smtClean="0"/>
              <a:t>rezentace určená k rychlému zopakování znalostí z tématu živočichové. Vhodné zařadit na úvod kapitoly „hraboš polní“ (tajenka)</a:t>
            </a:r>
          </a:p>
          <a:p>
            <a:r>
              <a:rPr lang="cs-CZ" dirty="0" smtClean="0"/>
              <a:t>Inovace – aktivita, motivace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234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Přiřaď k indicii správné slovo.</a:t>
            </a:r>
          </a:p>
          <a:p>
            <a:pPr marL="0" indent="0" algn="ctr">
              <a:buNone/>
            </a:pPr>
            <a:r>
              <a:rPr lang="cs-CZ" sz="4000" dirty="0" smtClean="0"/>
              <a:t>Z označených písmen slož tajenku.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2738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5482952" cy="583264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ptáci, kteří v zimě odlétají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Rozdíl mezi srncem a srnou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Zvíře, které žere rostlinnou </a:t>
            </a:r>
            <a:r>
              <a:rPr lang="cs-CZ" sz="3200" dirty="0" smtClean="0"/>
              <a:t>pot</a:t>
            </a:r>
            <a:r>
              <a:rPr lang="cs-CZ" sz="3200" dirty="0" smtClean="0"/>
              <a:t>ravu</a:t>
            </a: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smtClean="0"/>
              <a:t>Druhové jméno lišky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Obydlí lišky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Zvířata, která loví jiná zvířata pro potravu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660232" y="260648"/>
            <a:ext cx="2376264" cy="5832648"/>
          </a:xfrm>
        </p:spPr>
        <p:txBody>
          <a:bodyPr>
            <a:noAutofit/>
          </a:bodyPr>
          <a:lstStyle/>
          <a:p>
            <a:r>
              <a:rPr lang="cs-CZ" sz="3200" dirty="0" err="1" smtClean="0"/>
              <a:t>o</a:t>
            </a:r>
            <a:r>
              <a:rPr lang="cs-CZ" sz="3200" b="1" dirty="0" err="1" smtClean="0"/>
              <a:t>B</a:t>
            </a:r>
            <a:r>
              <a:rPr lang="cs-CZ" sz="3200" dirty="0" err="1" smtClean="0"/>
              <a:t>ecná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err="1" smtClean="0"/>
              <a:t>býložr</a:t>
            </a:r>
            <a:r>
              <a:rPr lang="cs-CZ" sz="3200" b="1" dirty="0" err="1" smtClean="0"/>
              <a:t>A</a:t>
            </a:r>
            <a:r>
              <a:rPr lang="cs-CZ" sz="3200" dirty="0" err="1" smtClean="0"/>
              <a:t>vec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err="1" smtClean="0"/>
              <a:t>pa</a:t>
            </a:r>
            <a:r>
              <a:rPr lang="cs-CZ" sz="3200" b="1" dirty="0" err="1" smtClean="0"/>
              <a:t>R</a:t>
            </a:r>
            <a:r>
              <a:rPr lang="cs-CZ" sz="3200" dirty="0" err="1" smtClean="0"/>
              <a:t>ůžky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err="1" smtClean="0"/>
              <a:t>n</a:t>
            </a:r>
            <a:r>
              <a:rPr lang="cs-CZ" sz="3200" b="1" dirty="0" err="1" smtClean="0"/>
              <a:t>O</a:t>
            </a:r>
            <a:r>
              <a:rPr lang="cs-CZ" sz="3200" dirty="0" err="1" smtClean="0"/>
              <a:t>ra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b="1" dirty="0"/>
              <a:t>Š</a:t>
            </a:r>
            <a:r>
              <a:rPr lang="cs-CZ" sz="3200" dirty="0" smtClean="0"/>
              <a:t>elmy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stě</a:t>
            </a:r>
            <a:r>
              <a:rPr lang="cs-CZ" sz="3200" b="1" dirty="0" err="1" smtClean="0"/>
              <a:t>H</a:t>
            </a:r>
            <a:r>
              <a:rPr lang="cs-CZ" sz="3200" dirty="0" err="1" smtClean="0"/>
              <a:t>ovaví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21627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52536" y="620688"/>
            <a:ext cx="5482952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724859" y="1340768"/>
            <a:ext cx="4392488" cy="4896544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4400" dirty="0" err="1" smtClean="0"/>
              <a:t>stě</a:t>
            </a:r>
            <a:r>
              <a:rPr lang="cs-CZ" sz="4400" b="1" dirty="0" err="1" smtClean="0"/>
              <a:t>H</a:t>
            </a:r>
            <a:r>
              <a:rPr lang="cs-CZ" sz="4400" dirty="0" err="1" smtClean="0"/>
              <a:t>ovaví</a:t>
            </a:r>
            <a:endParaRPr lang="cs-CZ" sz="4400" dirty="0" smtClean="0"/>
          </a:p>
          <a:p>
            <a:pPr marL="514350" indent="-514350">
              <a:buAutoNum type="arabicPeriod"/>
            </a:pPr>
            <a:r>
              <a:rPr lang="cs-CZ" sz="4400" dirty="0" err="1" smtClean="0"/>
              <a:t>pa</a:t>
            </a:r>
            <a:r>
              <a:rPr lang="cs-CZ" sz="4400" b="1" dirty="0" err="1" smtClean="0"/>
              <a:t>R</a:t>
            </a:r>
            <a:r>
              <a:rPr lang="cs-CZ" sz="4400" dirty="0" err="1" smtClean="0"/>
              <a:t>ůžky</a:t>
            </a:r>
            <a:endParaRPr lang="cs-CZ" sz="4400" dirty="0" smtClean="0"/>
          </a:p>
          <a:p>
            <a:pPr marL="514350" indent="-514350">
              <a:buAutoNum type="arabicPeriod"/>
            </a:pPr>
            <a:r>
              <a:rPr lang="cs-CZ" sz="4400" dirty="0" err="1" smtClean="0"/>
              <a:t>býložr</a:t>
            </a:r>
            <a:r>
              <a:rPr lang="cs-CZ" sz="4400" b="1" dirty="0" err="1" smtClean="0"/>
              <a:t>A</a:t>
            </a:r>
            <a:r>
              <a:rPr lang="cs-CZ" sz="4400" dirty="0" err="1" smtClean="0"/>
              <a:t>vec</a:t>
            </a:r>
            <a:endParaRPr lang="cs-CZ" sz="4400" dirty="0" smtClean="0"/>
          </a:p>
          <a:p>
            <a:pPr marL="514350" indent="-514350">
              <a:buAutoNum type="arabicPeriod"/>
            </a:pPr>
            <a:r>
              <a:rPr lang="cs-CZ" sz="4400" dirty="0" err="1" smtClean="0"/>
              <a:t>o</a:t>
            </a:r>
            <a:r>
              <a:rPr lang="cs-CZ" sz="4400" b="1" dirty="0" err="1" smtClean="0"/>
              <a:t>B</a:t>
            </a:r>
            <a:r>
              <a:rPr lang="cs-CZ" sz="4400" dirty="0" err="1" smtClean="0"/>
              <a:t>ecná</a:t>
            </a:r>
            <a:endParaRPr lang="cs-CZ" sz="4400" dirty="0" smtClean="0"/>
          </a:p>
          <a:p>
            <a:pPr marL="514350" indent="-514350">
              <a:buAutoNum type="arabicPeriod"/>
            </a:pPr>
            <a:r>
              <a:rPr lang="cs-CZ" sz="4400" dirty="0" err="1" smtClean="0"/>
              <a:t>n</a:t>
            </a:r>
            <a:r>
              <a:rPr lang="cs-CZ" sz="4400" b="1" dirty="0" err="1" smtClean="0"/>
              <a:t>O</a:t>
            </a:r>
            <a:r>
              <a:rPr lang="cs-CZ" sz="4400" dirty="0" err="1" smtClean="0"/>
              <a:t>ra</a:t>
            </a:r>
            <a:endParaRPr lang="cs-CZ" sz="4400" dirty="0" smtClean="0"/>
          </a:p>
          <a:p>
            <a:pPr marL="514350" indent="-514350">
              <a:buAutoNum type="arabicPeriod"/>
            </a:pPr>
            <a:r>
              <a:rPr lang="cs-CZ" sz="4400" b="1" dirty="0" smtClean="0"/>
              <a:t>Š</a:t>
            </a:r>
            <a:r>
              <a:rPr lang="cs-CZ" sz="4400" dirty="0" smtClean="0"/>
              <a:t>elmy</a:t>
            </a:r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7544" y="5589240"/>
            <a:ext cx="2952328" cy="896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/>
              <a:t>-&gt; </a:t>
            </a:r>
            <a:r>
              <a:rPr lang="cs-CZ" sz="4400" b="1" u="sng" dirty="0" smtClean="0"/>
              <a:t>HRABOŠ</a:t>
            </a:r>
            <a:endParaRPr lang="cs-CZ" sz="4400" b="1" u="sng" dirty="0"/>
          </a:p>
        </p:txBody>
      </p:sp>
    </p:spTree>
    <p:extLst>
      <p:ext uri="{BB962C8B-B14F-4D97-AF65-F5344CB8AC3E}">
        <p14:creationId xmlns:p14="http://schemas.microsoft.com/office/powerpoint/2010/main" val="1677609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</TotalTime>
  <Words>134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28</cp:revision>
  <dcterms:created xsi:type="dcterms:W3CDTF">2011-08-21T15:31:45Z</dcterms:created>
  <dcterms:modified xsi:type="dcterms:W3CDTF">2012-09-05T20:31:45Z</dcterms:modified>
</cp:coreProperties>
</file>