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VY_52_INOVACE_36_Nerosty a horniny-hádanky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Téma:Nerosty</a:t>
          </a:r>
          <a:r>
            <a:rPr lang="cs-CZ" dirty="0" smtClean="0"/>
            <a:t> a </a:t>
          </a:r>
          <a:r>
            <a:rPr lang="cs-CZ" dirty="0" smtClean="0"/>
            <a:t>horniny-hádanky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VY_52_INOVACE_36_Nerosty a horniny-hádanky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Téma:Nerosty</a:t>
          </a:r>
          <a:r>
            <a:rPr lang="cs-CZ" sz="1400" kern="1200" dirty="0" smtClean="0"/>
            <a:t> a </a:t>
          </a:r>
          <a:r>
            <a:rPr lang="cs-CZ" sz="1400" kern="1200" dirty="0" smtClean="0"/>
            <a:t>horniny-hádanky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228188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 slouží k zábavnému opakování učiva</a:t>
            </a:r>
          </a:p>
          <a:p>
            <a:r>
              <a:rPr lang="cs-CZ" dirty="0"/>
              <a:t>I</a:t>
            </a:r>
            <a:r>
              <a:rPr lang="cs-CZ" dirty="0" smtClean="0"/>
              <a:t>novace – motivace, aktivita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58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Na rozhraní slov hledej názvy hornin a nerostů. Urči zda jde o horninu (H) nebo nerost (N).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8025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dirty="0" smtClean="0"/>
              <a:t>Včerejší soutěž u Labe jsme vyhráli.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Ten dluh Lídě zaplať hned zítra.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Jana měla závrať, vylezla totiž až nahoru.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Rychle jdi a mantinely přeskoč nebo přelez.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00569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5. Jezdci absolvovali soutěž i ve cválání.</a:t>
            </a:r>
          </a:p>
          <a:p>
            <a:pPr marL="0" indent="0">
              <a:buNone/>
            </a:pPr>
            <a:r>
              <a:rPr lang="cs-CZ" sz="3600" dirty="0" smtClean="0"/>
              <a:t>6. Mates, Lída a Petr tvořili jedno družstvo.</a:t>
            </a:r>
          </a:p>
          <a:p>
            <a:pPr marL="0" indent="0">
              <a:buNone/>
            </a:pPr>
            <a:r>
              <a:rPr lang="cs-CZ" sz="3600" dirty="0" smtClean="0"/>
              <a:t>7. K přivázání nákladu na vozík potřebujeme dostatek řemenů.</a:t>
            </a:r>
          </a:p>
          <a:p>
            <a:pPr marL="0" indent="0">
              <a:buNone/>
            </a:pPr>
            <a:r>
              <a:rPr lang="cs-CZ" sz="3600" dirty="0" smtClean="0"/>
              <a:t>8. Kromě kosů létali na stromy i špačci.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08095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1196752"/>
            <a:ext cx="5616624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1988840"/>
            <a:ext cx="5122912" cy="4525963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žula – H</a:t>
            </a:r>
          </a:p>
          <a:p>
            <a:pPr marL="514350" indent="-514350">
              <a:buAutoNum type="arabicPeriod"/>
            </a:pPr>
            <a:r>
              <a:rPr lang="cs-CZ" dirty="0" smtClean="0"/>
              <a:t>uhlí – H</a:t>
            </a:r>
          </a:p>
          <a:p>
            <a:pPr marL="514350" indent="-514350">
              <a:buAutoNum type="arabicPeriod"/>
            </a:pPr>
            <a:r>
              <a:rPr lang="cs-CZ" dirty="0" smtClean="0"/>
              <a:t>zlato – N</a:t>
            </a:r>
          </a:p>
          <a:p>
            <a:pPr marL="514350" indent="-514350">
              <a:buAutoNum type="arabicPeriod"/>
            </a:pPr>
            <a:r>
              <a:rPr lang="cs-CZ" dirty="0" smtClean="0"/>
              <a:t>diamant – N</a:t>
            </a:r>
          </a:p>
          <a:p>
            <a:pPr marL="514350" indent="-514350">
              <a:buAutoNum type="arabicPeriod"/>
            </a:pPr>
            <a:r>
              <a:rPr lang="cs-CZ" dirty="0" smtClean="0"/>
              <a:t>živec – N</a:t>
            </a:r>
          </a:p>
          <a:p>
            <a:pPr marL="514350" indent="-514350">
              <a:buAutoNum type="arabicPeriod"/>
            </a:pPr>
            <a:r>
              <a:rPr lang="cs-CZ" dirty="0" smtClean="0"/>
              <a:t>slída – N</a:t>
            </a:r>
          </a:p>
          <a:p>
            <a:pPr marL="514350" indent="-514350">
              <a:buAutoNum type="arabicPeriod"/>
            </a:pPr>
            <a:r>
              <a:rPr lang="cs-CZ" dirty="0" smtClean="0"/>
              <a:t>křemen – N</a:t>
            </a:r>
          </a:p>
          <a:p>
            <a:pPr marL="514350" indent="-514350">
              <a:buAutoNum type="arabicPeriod"/>
            </a:pPr>
            <a:r>
              <a:rPr lang="cs-CZ" dirty="0" smtClean="0"/>
              <a:t>sůl - 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510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182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27</cp:revision>
  <dcterms:created xsi:type="dcterms:W3CDTF">2011-08-21T15:31:45Z</dcterms:created>
  <dcterms:modified xsi:type="dcterms:W3CDTF">2012-08-29T20:05:16Z</dcterms:modified>
</cp:coreProperties>
</file>