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Českoslovenští politici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VY_52_INOVACE_35_Českoslovenští politici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C6B2DE9-711E-4402-8FF4-7F130F9511AF}" type="presOf" srcId="{EBC41103-E2E5-4D48-9B4B-425520D3D098}" destId="{F969C235-9271-4D34-B740-D627A121CAD0}" srcOrd="1" destOrd="0" presId="urn:microsoft.com/office/officeart/2005/8/layout/target3"/>
    <dgm:cxn modelId="{FD9BA873-382D-4ABC-99BC-E4F52469B192}" type="presOf" srcId="{445C7998-7549-48B0-BD68-D4F0167F02E5}" destId="{4D19AB04-24FA-40C2-B203-52AE3D15E171}" srcOrd="1" destOrd="0" presId="urn:microsoft.com/office/officeart/2005/8/layout/target3"/>
    <dgm:cxn modelId="{4FD096C5-1258-4E8E-8E90-2315A559304B}" type="presOf" srcId="{019433A1-1324-4DE1-9E6F-32B851095F74}" destId="{E7297F21-D4FD-4A41-AE58-814D01A6B5E7}" srcOrd="1" destOrd="0" presId="urn:microsoft.com/office/officeart/2005/8/layout/target3"/>
    <dgm:cxn modelId="{EFD60DEA-30A1-4F8C-8E7C-283E6E4B80A4}" type="presOf" srcId="{C73C7642-F245-4585-8F88-243F9FAEF6CA}" destId="{97289DF2-90F4-4EC2-A9FC-633B00BAB610}" srcOrd="0" destOrd="0" presId="urn:microsoft.com/office/officeart/2005/8/layout/target3"/>
    <dgm:cxn modelId="{B94534A0-2020-4A1B-AFB9-3F73C12B9366}" type="presOf" srcId="{39F8B381-5807-488E-AC22-73DD4140ED4A}" destId="{71045F8C-00FA-488E-A7BD-E2E6753D979D}" srcOrd="0" destOrd="0" presId="urn:microsoft.com/office/officeart/2005/8/layout/target3"/>
    <dgm:cxn modelId="{5299B9D4-888D-46E5-B34E-A9987367DFBF}" type="presOf" srcId="{FBBFC3EA-9D9D-4F3A-BEA6-9C2C0E46BF20}" destId="{643EA938-EDE0-4533-ACCC-D2BD6F3A527C}" srcOrd="0" destOrd="0" presId="urn:microsoft.com/office/officeart/2005/8/layout/target3"/>
    <dgm:cxn modelId="{89A57CE2-F8ED-4006-9C45-F1A0D5FE09ED}" type="presOf" srcId="{019433A1-1324-4DE1-9E6F-32B851095F74}" destId="{A3817367-F2BC-482F-8832-FA00B51DCCF3}" srcOrd="0" destOrd="0" presId="urn:microsoft.com/office/officeart/2005/8/layout/target3"/>
    <dgm:cxn modelId="{C93C4236-509A-4CCD-90A6-5CC202A7F758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179DA11-E3F0-45FD-B4EC-D3944F44887D}" type="presOf" srcId="{EBC41103-E2E5-4D48-9B4B-425520D3D098}" destId="{50C2F88D-8688-44C2-A854-691F34009D3B}" srcOrd="0" destOrd="0" presId="urn:microsoft.com/office/officeart/2005/8/layout/target3"/>
    <dgm:cxn modelId="{94A50DE7-F414-44DB-9181-D73844431374}" type="presOf" srcId="{C73C7642-F245-4585-8F88-243F9FAEF6CA}" destId="{AA41A67C-3D3F-4AE9-9E0F-5D7F7BB2E741}" srcOrd="1" destOrd="0" presId="urn:microsoft.com/office/officeart/2005/8/layout/target3"/>
    <dgm:cxn modelId="{50DFC073-3215-4834-82D7-2AC89BC98B5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F2FC9E6-26E9-4E32-9FAB-E93E6563C9C3}" type="presOf" srcId="{DAEA276B-ECF9-46F6-A7D3-4693B2D32BC4}" destId="{CDED6FE3-AD8F-4ACC-B6B8-710EDDD97598}" srcOrd="0" destOrd="0" presId="urn:microsoft.com/office/officeart/2005/8/layout/target3"/>
    <dgm:cxn modelId="{41FD543A-E14A-4462-82D8-645BAC493093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9718611-94CB-4B06-A037-51ACEC70696D}" type="presParOf" srcId="{71045F8C-00FA-488E-A7BD-E2E6753D979D}" destId="{3577EC6B-C980-4F34-8C69-4365E7B8FC8C}" srcOrd="0" destOrd="0" presId="urn:microsoft.com/office/officeart/2005/8/layout/target3"/>
    <dgm:cxn modelId="{2DB96485-929C-4508-9214-304DED7733B0}" type="presParOf" srcId="{71045F8C-00FA-488E-A7BD-E2E6753D979D}" destId="{6940EB87-DC1D-4BC3-9408-9AC2E1FFC039}" srcOrd="1" destOrd="0" presId="urn:microsoft.com/office/officeart/2005/8/layout/target3"/>
    <dgm:cxn modelId="{C0C1EBFB-D10F-4883-AA23-5570B52DFF20}" type="presParOf" srcId="{71045F8C-00FA-488E-A7BD-E2E6753D979D}" destId="{BC35EE03-4121-4EF9-923D-7CB6D30D358D}" srcOrd="2" destOrd="0" presId="urn:microsoft.com/office/officeart/2005/8/layout/target3"/>
    <dgm:cxn modelId="{0FEB5DF6-BBC1-447A-AFB3-C3BC93B25F82}" type="presParOf" srcId="{71045F8C-00FA-488E-A7BD-E2E6753D979D}" destId="{C95EEA27-3CBF-4645-A92D-9D8AF5C1CBFC}" srcOrd="3" destOrd="0" presId="urn:microsoft.com/office/officeart/2005/8/layout/target3"/>
    <dgm:cxn modelId="{7CE1D765-8D15-400D-B96F-D74490ED3478}" type="presParOf" srcId="{71045F8C-00FA-488E-A7BD-E2E6753D979D}" destId="{851BB866-B6AE-4566-893F-4C635BA974FC}" srcOrd="4" destOrd="0" presId="urn:microsoft.com/office/officeart/2005/8/layout/target3"/>
    <dgm:cxn modelId="{976BD7E7-8F6C-4DF0-BDDF-2DEE6CC41ADC}" type="presParOf" srcId="{71045F8C-00FA-488E-A7BD-E2E6753D979D}" destId="{643EA938-EDE0-4533-ACCC-D2BD6F3A527C}" srcOrd="5" destOrd="0" presId="urn:microsoft.com/office/officeart/2005/8/layout/target3"/>
    <dgm:cxn modelId="{AEE1046F-D6B2-48EE-B3EA-AAF9ECBCD7AC}" type="presParOf" srcId="{71045F8C-00FA-488E-A7BD-E2E6753D979D}" destId="{92F31B18-D66D-4CC7-89B9-378928DE877D}" srcOrd="6" destOrd="0" presId="urn:microsoft.com/office/officeart/2005/8/layout/target3"/>
    <dgm:cxn modelId="{5F1726C5-0182-4D85-8460-BEF40D6EFE7F}" type="presParOf" srcId="{71045F8C-00FA-488E-A7BD-E2E6753D979D}" destId="{902074E1-B931-4618-97F1-FADBE82E9C3C}" srcOrd="7" destOrd="0" presId="urn:microsoft.com/office/officeart/2005/8/layout/target3"/>
    <dgm:cxn modelId="{AF88C39D-2714-4FCE-ABCE-CF2403427D48}" type="presParOf" srcId="{71045F8C-00FA-488E-A7BD-E2E6753D979D}" destId="{A3817367-F2BC-482F-8832-FA00B51DCCF3}" srcOrd="8" destOrd="0" presId="urn:microsoft.com/office/officeart/2005/8/layout/target3"/>
    <dgm:cxn modelId="{027FBE01-3432-45F1-9933-52FB3DB46664}" type="presParOf" srcId="{71045F8C-00FA-488E-A7BD-E2E6753D979D}" destId="{626ABFF6-56C8-4386-B662-68EC364EED9D}" srcOrd="9" destOrd="0" presId="urn:microsoft.com/office/officeart/2005/8/layout/target3"/>
    <dgm:cxn modelId="{164718A0-11E4-4E9E-989E-E9130086EB2B}" type="presParOf" srcId="{71045F8C-00FA-488E-A7BD-E2E6753D979D}" destId="{6DB11F1C-D028-4800-9625-6611CA9DE6D4}" srcOrd="10" destOrd="0" presId="urn:microsoft.com/office/officeart/2005/8/layout/target3"/>
    <dgm:cxn modelId="{FED3D8DE-045B-49DA-8C74-D3E5C778EEDE}" type="presParOf" srcId="{71045F8C-00FA-488E-A7BD-E2E6753D979D}" destId="{CDED6FE3-AD8F-4ACC-B6B8-710EDDD97598}" srcOrd="11" destOrd="0" presId="urn:microsoft.com/office/officeart/2005/8/layout/target3"/>
    <dgm:cxn modelId="{B589B5DC-2777-4594-B14A-54DE0F4875A3}" type="presParOf" srcId="{71045F8C-00FA-488E-A7BD-E2E6753D979D}" destId="{397AC6D7-84A6-4150-958F-83C92D9ACF38}" srcOrd="12" destOrd="0" presId="urn:microsoft.com/office/officeart/2005/8/layout/target3"/>
    <dgm:cxn modelId="{D6B12E8B-D654-4BF9-A7DE-B67423C47DC4}" type="presParOf" srcId="{71045F8C-00FA-488E-A7BD-E2E6753D979D}" destId="{D7419528-33A6-416D-9E64-B3F7915C5149}" srcOrd="13" destOrd="0" presId="urn:microsoft.com/office/officeart/2005/8/layout/target3"/>
    <dgm:cxn modelId="{F6D775F5-85A0-43C4-B3C9-C889A313558B}" type="presParOf" srcId="{71045F8C-00FA-488E-A7BD-E2E6753D979D}" destId="{97289DF2-90F4-4EC2-A9FC-633B00BAB610}" srcOrd="14" destOrd="0" presId="urn:microsoft.com/office/officeart/2005/8/layout/target3"/>
    <dgm:cxn modelId="{2280C5CB-E8AF-4CA6-8613-39B6E714D906}" type="presParOf" srcId="{71045F8C-00FA-488E-A7BD-E2E6753D979D}" destId="{234EBA9D-95B4-4C20-A84E-6F65F1085DC6}" srcOrd="15" destOrd="0" presId="urn:microsoft.com/office/officeart/2005/8/layout/target3"/>
    <dgm:cxn modelId="{7BD86106-E099-4CE8-A643-FF7C10D45475}" type="presParOf" srcId="{71045F8C-00FA-488E-A7BD-E2E6753D979D}" destId="{12255512-213F-41DF-90A6-8B4CD74A2B52}" srcOrd="16" destOrd="0" presId="urn:microsoft.com/office/officeart/2005/8/layout/target3"/>
    <dgm:cxn modelId="{6F04C3C0-262A-43A6-9408-FE487F83D3C4}" type="presParOf" srcId="{71045F8C-00FA-488E-A7BD-E2E6753D979D}" destId="{50C2F88D-8688-44C2-A854-691F34009D3B}" srcOrd="17" destOrd="0" presId="urn:microsoft.com/office/officeart/2005/8/layout/target3"/>
    <dgm:cxn modelId="{EBB216B9-1264-4990-AB3C-D765034ED68D}" type="presParOf" srcId="{71045F8C-00FA-488E-A7BD-E2E6753D979D}" destId="{4D19AB04-24FA-40C2-B203-52AE3D15E171}" srcOrd="18" destOrd="0" presId="urn:microsoft.com/office/officeart/2005/8/layout/target3"/>
    <dgm:cxn modelId="{A8517EA5-75D7-48B6-B88B-E2FE7C0BCF9A}" type="presParOf" srcId="{71045F8C-00FA-488E-A7BD-E2E6753D979D}" destId="{832BF48F-0145-4429-9E02-8FCA946CCE9E}" srcOrd="19" destOrd="0" presId="urn:microsoft.com/office/officeart/2005/8/layout/target3"/>
    <dgm:cxn modelId="{EC0AABA0-4EA1-43DC-AFAC-4ED08449648C}" type="presParOf" srcId="{71045F8C-00FA-488E-A7BD-E2E6753D979D}" destId="{E7297F21-D4FD-4A41-AE58-814D01A6B5E7}" srcOrd="20" destOrd="0" presId="urn:microsoft.com/office/officeart/2005/8/layout/target3"/>
    <dgm:cxn modelId="{5563F669-6D68-4FE4-9DB6-C4E14DB60E31}" type="presParOf" srcId="{71045F8C-00FA-488E-A7BD-E2E6753D979D}" destId="{F69A1436-182C-465B-AD7F-FE48E0C090C1}" srcOrd="21" destOrd="0" presId="urn:microsoft.com/office/officeart/2005/8/layout/target3"/>
    <dgm:cxn modelId="{0142CA07-FFB8-433A-9C2E-264136E70EA3}" type="presParOf" srcId="{71045F8C-00FA-488E-A7BD-E2E6753D979D}" destId="{AA41A67C-3D3F-4AE9-9E0F-5D7F7BB2E741}" srcOrd="22" destOrd="0" presId="urn:microsoft.com/office/officeart/2005/8/layout/target3"/>
    <dgm:cxn modelId="{BF6C6B15-5BFE-4D8D-8E46-5451D706F64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VY_52_INOVACE_35_Českoslovenští politici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Českoslovenští politici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317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18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1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264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185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788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34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205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02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085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99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59B8C-B727-413C-8517-90ACEC290F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5D006-C229-48C6-A161-C3C9A5BB6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366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591261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7917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17711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ANOTACE</a:t>
            </a:r>
          </a:p>
          <a:p>
            <a:endParaRPr lang="cs-CZ" sz="3200" u="sng" dirty="0"/>
          </a:p>
          <a:p>
            <a:pPr marL="342900" indent="-342900">
              <a:buFontTx/>
              <a:buChar char="-"/>
            </a:pPr>
            <a:r>
              <a:rPr lang="cs-CZ" sz="3200" dirty="0" smtClean="0"/>
              <a:t>Pro 5. ročník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Skupinová práce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Inovace: motivace, aktivita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 podporuje vzájemnou  spolupráci</a:t>
            </a:r>
          </a:p>
          <a:p>
            <a:r>
              <a:rPr lang="cs-CZ" sz="2400" dirty="0" smtClean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81079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3"/>
            <a:ext cx="8574985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Napište československého politika, který má v příjmení :</a:t>
            </a:r>
          </a:p>
          <a:p>
            <a:endParaRPr lang="cs-CZ" sz="2400" b="1" u="sng" dirty="0"/>
          </a:p>
          <a:p>
            <a:pPr marL="457200" indent="-457200">
              <a:buAutoNum type="arabicPeriod"/>
            </a:pPr>
            <a:r>
              <a:rPr lang="cs-CZ" sz="3200" dirty="0" smtClean="0"/>
              <a:t>velký kus ledu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příjmení českého populárního zpěváka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velký křik, řev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příjmení kněze upáleného v Kostnici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latinskou přezdívku Vladislava Jagellonského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40321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848872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                  </a:t>
            </a:r>
            <a:r>
              <a:rPr lang="cs-CZ" sz="2800" b="1" u="sng" dirty="0" smtClean="0"/>
              <a:t>ŘEŠENÍ :</a:t>
            </a:r>
            <a:endParaRPr lang="cs-CZ" sz="2800" dirty="0" smtClean="0"/>
          </a:p>
          <a:p>
            <a:endParaRPr lang="cs-CZ" sz="2400" b="1" u="sng" dirty="0"/>
          </a:p>
          <a:p>
            <a:r>
              <a:rPr lang="cs-CZ" sz="2400" dirty="0" smtClean="0"/>
              <a:t>1. </a:t>
            </a:r>
            <a:r>
              <a:rPr lang="cs-CZ" sz="2800" dirty="0" smtClean="0"/>
              <a:t>Kra		…	</a:t>
            </a:r>
            <a:r>
              <a:rPr lang="cs-CZ" sz="2800" b="1" dirty="0" smtClean="0">
                <a:solidFill>
                  <a:srgbClr val="FF0000"/>
                </a:solidFill>
              </a:rPr>
              <a:t>Kra</a:t>
            </a:r>
            <a:r>
              <a:rPr lang="cs-CZ" sz="2800" dirty="0" smtClean="0"/>
              <a:t>mář  /předseda 1.čsl.vlády/</a:t>
            </a:r>
          </a:p>
          <a:p>
            <a:endParaRPr lang="cs-CZ" sz="2800" dirty="0" smtClean="0"/>
          </a:p>
          <a:p>
            <a:r>
              <a:rPr lang="cs-CZ" sz="2800" dirty="0" smtClean="0"/>
              <a:t>2. Gott	…	</a:t>
            </a:r>
            <a:r>
              <a:rPr lang="cs-CZ" sz="2800" b="1" dirty="0" smtClean="0">
                <a:solidFill>
                  <a:srgbClr val="FF0000"/>
                </a:solidFill>
              </a:rPr>
              <a:t>Gott</a:t>
            </a:r>
            <a:r>
              <a:rPr lang="cs-CZ" sz="2800" dirty="0" smtClean="0"/>
              <a:t>wald  /prezident po r.1948/</a:t>
            </a:r>
          </a:p>
          <a:p>
            <a:endParaRPr lang="cs-CZ" sz="2800" dirty="0" smtClean="0"/>
          </a:p>
          <a:p>
            <a:r>
              <a:rPr lang="cs-CZ" sz="2800" dirty="0" smtClean="0"/>
              <a:t>3. Ryk		…	Masa</a:t>
            </a:r>
            <a:r>
              <a:rPr lang="cs-CZ" sz="2800" b="1" dirty="0" smtClean="0">
                <a:solidFill>
                  <a:srgbClr val="FF0000"/>
                </a:solidFill>
              </a:rPr>
              <a:t>ryk  </a:t>
            </a:r>
            <a:r>
              <a:rPr lang="cs-CZ" sz="2800" dirty="0" smtClean="0"/>
              <a:t>/1.čsl.prezident /</a:t>
            </a:r>
          </a:p>
          <a:p>
            <a:endParaRPr lang="cs-CZ" sz="2800" dirty="0"/>
          </a:p>
          <a:p>
            <a:r>
              <a:rPr lang="cs-CZ" sz="2800" dirty="0" smtClean="0"/>
              <a:t>4. Hus		…	</a:t>
            </a:r>
            <a:r>
              <a:rPr lang="cs-CZ" sz="2800" b="1" dirty="0" smtClean="0">
                <a:solidFill>
                  <a:srgbClr val="FF0000"/>
                </a:solidFill>
              </a:rPr>
              <a:t>Hus</a:t>
            </a:r>
            <a:r>
              <a:rPr lang="cs-CZ" sz="2800" dirty="0" smtClean="0"/>
              <a:t>ák  /prezident po r.1968 /</a:t>
            </a:r>
          </a:p>
          <a:p>
            <a:endParaRPr lang="cs-CZ" sz="2800" dirty="0"/>
          </a:p>
          <a:p>
            <a:r>
              <a:rPr lang="cs-CZ" sz="2800" dirty="0" smtClean="0"/>
              <a:t>5. Bene	…	</a:t>
            </a:r>
            <a:r>
              <a:rPr lang="cs-CZ" sz="2800" b="1" dirty="0" smtClean="0">
                <a:solidFill>
                  <a:srgbClr val="FF0000"/>
                </a:solidFill>
              </a:rPr>
              <a:t>Bene</a:t>
            </a:r>
            <a:r>
              <a:rPr lang="cs-CZ" sz="2800" dirty="0" smtClean="0"/>
              <a:t>š  /ministr zahraničních věcí 				1.čsl.vlády, </a:t>
            </a:r>
            <a:r>
              <a:rPr lang="cs-CZ" sz="2800" dirty="0"/>
              <a:t>	</a:t>
            </a:r>
            <a:r>
              <a:rPr lang="cs-CZ" sz="2800" dirty="0" smtClean="0"/>
              <a:t>				                        nástupce </a:t>
            </a:r>
            <a:r>
              <a:rPr lang="cs-CZ" sz="2800" dirty="0" err="1" smtClean="0"/>
              <a:t>T.G.Masaryka</a:t>
            </a:r>
            <a:r>
              <a:rPr lang="cs-CZ" sz="2800" dirty="0" smtClean="0"/>
              <a:t> /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						</a:t>
            </a:r>
          </a:p>
          <a:p>
            <a:r>
              <a:rPr lang="cs-CZ" sz="2400" dirty="0" smtClean="0"/>
              <a:t>				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542759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97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První Učitel</cp:lastModifiedBy>
  <cp:revision>8</cp:revision>
  <dcterms:created xsi:type="dcterms:W3CDTF">2012-04-08T12:41:34Z</dcterms:created>
  <dcterms:modified xsi:type="dcterms:W3CDTF">2012-09-10T19:22:21Z</dcterms:modified>
</cp:coreProperties>
</file>