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Lidice, Ležáky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VY_52_INOVACE_36_Lidice, Ležáky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099EC3-A975-49DD-9207-598D8A9D74CE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C4653F2-D32E-42F3-8AC3-3E42FB62417F}" type="presOf" srcId="{C73C7642-F245-4585-8F88-243F9FAEF6CA}" destId="{AA41A67C-3D3F-4AE9-9E0F-5D7F7BB2E741}" srcOrd="1" destOrd="0" presId="urn:microsoft.com/office/officeart/2005/8/layout/target3"/>
    <dgm:cxn modelId="{EFAEA55C-EA67-4DAF-8370-24473985A5DE}" type="presOf" srcId="{DAEA276B-ECF9-46F6-A7D3-4693B2D32BC4}" destId="{CDED6FE3-AD8F-4ACC-B6B8-710EDDD97598}" srcOrd="0" destOrd="0" presId="urn:microsoft.com/office/officeart/2005/8/layout/target3"/>
    <dgm:cxn modelId="{8EB21DBD-B447-442A-97A4-482DC3252854}" type="presOf" srcId="{EBC41103-E2E5-4D48-9B4B-425520D3D098}" destId="{F969C235-9271-4D34-B740-D627A121CAD0}" srcOrd="1" destOrd="0" presId="urn:microsoft.com/office/officeart/2005/8/layout/target3"/>
    <dgm:cxn modelId="{50AABF89-34AA-4B32-BE81-4720F9AC06DD}" type="presOf" srcId="{FBBFC3EA-9D9D-4F3A-BEA6-9C2C0E46BF20}" destId="{832BF48F-0145-4429-9E02-8FCA946CCE9E}" srcOrd="1" destOrd="0" presId="urn:microsoft.com/office/officeart/2005/8/layout/target3"/>
    <dgm:cxn modelId="{CEF6B839-CCC4-437D-82B1-2FB8529FBD98}" type="presOf" srcId="{445C7998-7549-48B0-BD68-D4F0167F02E5}" destId="{BC35EE03-4121-4EF9-923D-7CB6D30D358D}" srcOrd="0" destOrd="0" presId="urn:microsoft.com/office/officeart/2005/8/layout/target3"/>
    <dgm:cxn modelId="{4E4F375B-8A28-41FC-B0A0-C08CB5F55FEA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85BDD9F-FB2A-4F4A-9B9A-247FC644DF29}" type="presOf" srcId="{FBBFC3EA-9D9D-4F3A-BEA6-9C2C0E46BF20}" destId="{643EA938-EDE0-4533-ACCC-D2BD6F3A527C}" srcOrd="0" destOrd="0" presId="urn:microsoft.com/office/officeart/2005/8/layout/target3"/>
    <dgm:cxn modelId="{9E02FB1A-ED9B-48CA-969B-0D627621C3F8}" type="presOf" srcId="{445C7998-7549-48B0-BD68-D4F0167F02E5}" destId="{4D19AB04-24FA-40C2-B203-52AE3D15E171}" srcOrd="1" destOrd="0" presId="urn:microsoft.com/office/officeart/2005/8/layout/target3"/>
    <dgm:cxn modelId="{C428D109-7E51-4016-BC30-115245830B0C}" type="presOf" srcId="{C73C7642-F245-4585-8F88-243F9FAEF6CA}" destId="{97289DF2-90F4-4EC2-A9FC-633B00BAB610}" srcOrd="0" destOrd="0" presId="urn:microsoft.com/office/officeart/2005/8/layout/target3"/>
    <dgm:cxn modelId="{0F92A014-B749-4731-A89A-3532F490C788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676EEF9-04C5-44A8-BED2-6142764DF306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065B7F7-4D4B-4176-B094-F088375B3AD9}" type="presOf" srcId="{019433A1-1324-4DE1-9E6F-32B851095F74}" destId="{A3817367-F2BC-482F-8832-FA00B51DCCF3}" srcOrd="0" destOrd="0" presId="urn:microsoft.com/office/officeart/2005/8/layout/target3"/>
    <dgm:cxn modelId="{9BD0B4A1-077A-4B88-84BE-365DBA8BBA5A}" type="presParOf" srcId="{71045F8C-00FA-488E-A7BD-E2E6753D979D}" destId="{3577EC6B-C980-4F34-8C69-4365E7B8FC8C}" srcOrd="0" destOrd="0" presId="urn:microsoft.com/office/officeart/2005/8/layout/target3"/>
    <dgm:cxn modelId="{5DC3E142-A576-415B-AB36-1B8837BA0170}" type="presParOf" srcId="{71045F8C-00FA-488E-A7BD-E2E6753D979D}" destId="{6940EB87-DC1D-4BC3-9408-9AC2E1FFC039}" srcOrd="1" destOrd="0" presId="urn:microsoft.com/office/officeart/2005/8/layout/target3"/>
    <dgm:cxn modelId="{B32052B0-DC22-4F73-98C1-2B144311C5B5}" type="presParOf" srcId="{71045F8C-00FA-488E-A7BD-E2E6753D979D}" destId="{BC35EE03-4121-4EF9-923D-7CB6D30D358D}" srcOrd="2" destOrd="0" presId="urn:microsoft.com/office/officeart/2005/8/layout/target3"/>
    <dgm:cxn modelId="{1DBF04A4-BA81-4AA3-86BD-F938698BA420}" type="presParOf" srcId="{71045F8C-00FA-488E-A7BD-E2E6753D979D}" destId="{C95EEA27-3CBF-4645-A92D-9D8AF5C1CBFC}" srcOrd="3" destOrd="0" presId="urn:microsoft.com/office/officeart/2005/8/layout/target3"/>
    <dgm:cxn modelId="{A1076E03-E0B8-4EDE-ADCB-B4D7EBBF790E}" type="presParOf" srcId="{71045F8C-00FA-488E-A7BD-E2E6753D979D}" destId="{851BB866-B6AE-4566-893F-4C635BA974FC}" srcOrd="4" destOrd="0" presId="urn:microsoft.com/office/officeart/2005/8/layout/target3"/>
    <dgm:cxn modelId="{CC10DEC7-786C-45AD-AB88-3275F5603A61}" type="presParOf" srcId="{71045F8C-00FA-488E-A7BD-E2E6753D979D}" destId="{643EA938-EDE0-4533-ACCC-D2BD6F3A527C}" srcOrd="5" destOrd="0" presId="urn:microsoft.com/office/officeart/2005/8/layout/target3"/>
    <dgm:cxn modelId="{96467380-20E3-49CC-8F87-2A7FC5B7A394}" type="presParOf" srcId="{71045F8C-00FA-488E-A7BD-E2E6753D979D}" destId="{92F31B18-D66D-4CC7-89B9-378928DE877D}" srcOrd="6" destOrd="0" presId="urn:microsoft.com/office/officeart/2005/8/layout/target3"/>
    <dgm:cxn modelId="{46E4815A-4C98-4AC7-A159-08F0C8402A75}" type="presParOf" srcId="{71045F8C-00FA-488E-A7BD-E2E6753D979D}" destId="{902074E1-B931-4618-97F1-FADBE82E9C3C}" srcOrd="7" destOrd="0" presId="urn:microsoft.com/office/officeart/2005/8/layout/target3"/>
    <dgm:cxn modelId="{068BC2F1-6AE9-4AC0-9570-DF096C8D9B98}" type="presParOf" srcId="{71045F8C-00FA-488E-A7BD-E2E6753D979D}" destId="{A3817367-F2BC-482F-8832-FA00B51DCCF3}" srcOrd="8" destOrd="0" presId="urn:microsoft.com/office/officeart/2005/8/layout/target3"/>
    <dgm:cxn modelId="{83315EE6-6927-4CF6-A61C-82B278C92F98}" type="presParOf" srcId="{71045F8C-00FA-488E-A7BD-E2E6753D979D}" destId="{626ABFF6-56C8-4386-B662-68EC364EED9D}" srcOrd="9" destOrd="0" presId="urn:microsoft.com/office/officeart/2005/8/layout/target3"/>
    <dgm:cxn modelId="{23C49FA3-6B6F-46A8-8FD9-2A2CA8E33D29}" type="presParOf" srcId="{71045F8C-00FA-488E-A7BD-E2E6753D979D}" destId="{6DB11F1C-D028-4800-9625-6611CA9DE6D4}" srcOrd="10" destOrd="0" presId="urn:microsoft.com/office/officeart/2005/8/layout/target3"/>
    <dgm:cxn modelId="{917993AB-373F-4BC5-9E89-12553E81E867}" type="presParOf" srcId="{71045F8C-00FA-488E-A7BD-E2E6753D979D}" destId="{CDED6FE3-AD8F-4ACC-B6B8-710EDDD97598}" srcOrd="11" destOrd="0" presId="urn:microsoft.com/office/officeart/2005/8/layout/target3"/>
    <dgm:cxn modelId="{592B7124-123B-4120-918E-A2677FAC9CD0}" type="presParOf" srcId="{71045F8C-00FA-488E-A7BD-E2E6753D979D}" destId="{397AC6D7-84A6-4150-958F-83C92D9ACF38}" srcOrd="12" destOrd="0" presId="urn:microsoft.com/office/officeart/2005/8/layout/target3"/>
    <dgm:cxn modelId="{0456A832-03E4-4EB0-8582-D0D7FCEE65BD}" type="presParOf" srcId="{71045F8C-00FA-488E-A7BD-E2E6753D979D}" destId="{D7419528-33A6-416D-9E64-B3F7915C5149}" srcOrd="13" destOrd="0" presId="urn:microsoft.com/office/officeart/2005/8/layout/target3"/>
    <dgm:cxn modelId="{550EF3A0-E0E7-4FDC-AD56-954FF4ADF9D6}" type="presParOf" srcId="{71045F8C-00FA-488E-A7BD-E2E6753D979D}" destId="{97289DF2-90F4-4EC2-A9FC-633B00BAB610}" srcOrd="14" destOrd="0" presId="urn:microsoft.com/office/officeart/2005/8/layout/target3"/>
    <dgm:cxn modelId="{E7C0D78E-1F95-45C4-8255-6FF3EE0CC76D}" type="presParOf" srcId="{71045F8C-00FA-488E-A7BD-E2E6753D979D}" destId="{234EBA9D-95B4-4C20-A84E-6F65F1085DC6}" srcOrd="15" destOrd="0" presId="urn:microsoft.com/office/officeart/2005/8/layout/target3"/>
    <dgm:cxn modelId="{933E61EF-A5A3-4FD7-8A82-65C54AFC911E}" type="presParOf" srcId="{71045F8C-00FA-488E-A7BD-E2E6753D979D}" destId="{12255512-213F-41DF-90A6-8B4CD74A2B52}" srcOrd="16" destOrd="0" presId="urn:microsoft.com/office/officeart/2005/8/layout/target3"/>
    <dgm:cxn modelId="{3DD7DEBC-2014-4776-A469-8F736FED9460}" type="presParOf" srcId="{71045F8C-00FA-488E-A7BD-E2E6753D979D}" destId="{50C2F88D-8688-44C2-A854-691F34009D3B}" srcOrd="17" destOrd="0" presId="urn:microsoft.com/office/officeart/2005/8/layout/target3"/>
    <dgm:cxn modelId="{A5533476-C946-4280-A675-1AF3693C4DCC}" type="presParOf" srcId="{71045F8C-00FA-488E-A7BD-E2E6753D979D}" destId="{4D19AB04-24FA-40C2-B203-52AE3D15E171}" srcOrd="18" destOrd="0" presId="urn:microsoft.com/office/officeart/2005/8/layout/target3"/>
    <dgm:cxn modelId="{A12CD1A4-DACE-4298-A318-E8B95260E0F3}" type="presParOf" srcId="{71045F8C-00FA-488E-A7BD-E2E6753D979D}" destId="{832BF48F-0145-4429-9E02-8FCA946CCE9E}" srcOrd="19" destOrd="0" presId="urn:microsoft.com/office/officeart/2005/8/layout/target3"/>
    <dgm:cxn modelId="{C507F20D-F84A-4F4C-AC3E-783989C76156}" type="presParOf" srcId="{71045F8C-00FA-488E-A7BD-E2E6753D979D}" destId="{E7297F21-D4FD-4A41-AE58-814D01A6B5E7}" srcOrd="20" destOrd="0" presId="urn:microsoft.com/office/officeart/2005/8/layout/target3"/>
    <dgm:cxn modelId="{33175CEC-2C68-4475-949F-C6DA5A84552D}" type="presParOf" srcId="{71045F8C-00FA-488E-A7BD-E2E6753D979D}" destId="{F69A1436-182C-465B-AD7F-FE48E0C090C1}" srcOrd="21" destOrd="0" presId="urn:microsoft.com/office/officeart/2005/8/layout/target3"/>
    <dgm:cxn modelId="{F2E7ED00-1D13-4E1D-B803-0197BFB73109}" type="presParOf" srcId="{71045F8C-00FA-488E-A7BD-E2E6753D979D}" destId="{AA41A67C-3D3F-4AE9-9E0F-5D7F7BB2E741}" srcOrd="22" destOrd="0" presId="urn:microsoft.com/office/officeart/2005/8/layout/target3"/>
    <dgm:cxn modelId="{7E5565F1-C901-4CC6-A98E-B21CA9FEEBB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VY_52_INOVACE_36_Lidice, Ležáky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Lidice, Ležáky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5588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04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4067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695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671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0501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89236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20524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4615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145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33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98D03-1D4C-4792-B900-5AA8121B76EB}" type="datetimeFigureOut">
              <a:rPr lang="cs-CZ" smtClean="0"/>
              <a:t>10.9.2012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E5FB-ADD9-401C-A0C1-260E066C68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55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518557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0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069308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     </a:t>
            </a:r>
            <a:r>
              <a:rPr lang="cs-CZ" sz="3200" u="sng" dirty="0" smtClean="0"/>
              <a:t>ANOTACE: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aktivita,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usnadňuje žákům práci, </a:t>
            </a:r>
          </a:p>
          <a:p>
            <a:r>
              <a:rPr lang="cs-CZ" sz="3200" dirty="0" smtClean="0"/>
              <a:t>     podporuje aktivní  zopakování učiva 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vyvozuje  nový pojem</a:t>
            </a:r>
          </a:p>
          <a:p>
            <a:endParaRPr lang="cs-CZ" sz="2400" dirty="0" smtClean="0"/>
          </a:p>
          <a:p>
            <a:r>
              <a:rPr lang="cs-CZ" sz="2400" dirty="0" smtClean="0"/>
              <a:t>      </a:t>
            </a:r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53408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688067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Odpověz jedním slovem a doplň do křížovky</a:t>
            </a:r>
            <a:r>
              <a:rPr lang="cs-CZ" sz="2400" dirty="0" smtClean="0"/>
              <a:t>:</a:t>
            </a:r>
          </a:p>
          <a:p>
            <a:endParaRPr lang="cs-CZ" sz="2400" dirty="0"/>
          </a:p>
          <a:p>
            <a:pPr marL="457200" indent="-457200">
              <a:buAutoNum type="arabicPeriod"/>
            </a:pPr>
            <a:r>
              <a:rPr lang="cs-CZ" sz="2800" dirty="0" smtClean="0"/>
              <a:t>stát, který Němci napadli 1.září 1939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Vůdce německé říše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České pohraničí zabrané Němci v r.1938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Město, kde došlo k dohodě „ o nás bez nás‘‘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Obsazení republiky německými vojsky 15.3.1939</a:t>
            </a:r>
          </a:p>
          <a:p>
            <a:pPr marL="457200" indent="-457200">
              <a:buAutoNum type="arabicPeriod"/>
            </a:pPr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Nástupce </a:t>
            </a:r>
            <a:r>
              <a:rPr lang="cs-CZ" sz="2800" dirty="0" err="1" smtClean="0"/>
              <a:t>T.G.Masaryka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893597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734104"/>
              </p:ext>
            </p:extLst>
          </p:nvPr>
        </p:nvGraphicFramePr>
        <p:xfrm>
          <a:off x="467547" y="260648"/>
          <a:ext cx="8064892" cy="61206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</a:tblGrid>
              <a:tr h="1020113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1.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2.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3.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4.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5400" dirty="0" smtClean="0"/>
                        <a:t>5.</a:t>
                      </a:r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5400" b="0" dirty="0" smtClean="0"/>
                        <a:t>6.</a:t>
                      </a:r>
                      <a:endParaRPr lang="cs-CZ" sz="54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61958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7720807"/>
              </p:ext>
            </p:extLst>
          </p:nvPr>
        </p:nvGraphicFramePr>
        <p:xfrm>
          <a:off x="467547" y="260648"/>
          <a:ext cx="8064892" cy="612067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  <a:gridCol w="733172"/>
              </a:tblGrid>
              <a:tr h="102011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1.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5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3.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5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Y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4.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CH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U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20113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6.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B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N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Š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3301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733346"/>
            <a:ext cx="8004506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</a:t>
            </a:r>
            <a:r>
              <a:rPr lang="cs-CZ" sz="2800" u="sng" dirty="0" smtClean="0"/>
              <a:t>Doplň do křížovky správné odpovědi:</a:t>
            </a:r>
          </a:p>
          <a:p>
            <a:endParaRPr lang="cs-CZ" sz="2800" u="sng" dirty="0"/>
          </a:p>
          <a:p>
            <a:pPr marL="457200" indent="-457200">
              <a:buAutoNum type="arabicPeriod"/>
            </a:pPr>
            <a:r>
              <a:rPr lang="cs-CZ" sz="2400" dirty="0" smtClean="0"/>
              <a:t>příjmení studenta zastřeleného při demonstraci 28.10.1939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Německá tajná policie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Nejvíce pronásledovaní lidé / označení žlutou hvězdou/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Znak německé říše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České území po odtržení pohraničí a Slovenska</a:t>
            </a:r>
          </a:p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Příjmení 1.čsl.prezidenta</a:t>
            </a:r>
          </a:p>
          <a:p>
            <a:pPr marL="514350" indent="-514350">
              <a:buAutoNum type="arabicPeriod"/>
            </a:pPr>
            <a:endParaRPr lang="cs-CZ" sz="2400" dirty="0"/>
          </a:p>
          <a:p>
            <a:pPr marL="514350" indent="-514350">
              <a:buAutoNum type="arabicPeriod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25098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5606942"/>
              </p:ext>
            </p:extLst>
          </p:nvPr>
        </p:nvGraphicFramePr>
        <p:xfrm>
          <a:off x="107505" y="332656"/>
          <a:ext cx="8928990" cy="5904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</a:tblGrid>
              <a:tr h="98411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1.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3.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4.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6.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9566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2712262"/>
              </p:ext>
            </p:extLst>
          </p:nvPr>
        </p:nvGraphicFramePr>
        <p:xfrm>
          <a:off x="107505" y="332656"/>
          <a:ext cx="8928990" cy="59046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  <a:gridCol w="595266"/>
              </a:tblGrid>
              <a:tr h="984110">
                <a:tc>
                  <a:txBody>
                    <a:bodyPr/>
                    <a:lstStyle/>
                    <a:p>
                      <a:r>
                        <a:rPr lang="cs-CZ" sz="3600" b="0" dirty="0" smtClean="0"/>
                        <a:t>1.</a:t>
                      </a:r>
                      <a:endParaRPr lang="cs-CZ" sz="3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L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2.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G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3.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I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D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É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4.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V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Ý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Ř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Í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Ž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5.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P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E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O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Á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T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984110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6.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M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S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A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R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K</a:t>
                      </a:r>
                      <a:endParaRPr lang="cs-CZ" sz="360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25949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286</Words>
  <Application>Microsoft Office PowerPoint</Application>
  <PresentationFormat>Předvádění na obrazovce (4:3)</PresentationFormat>
  <Paragraphs>148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První Učitel</cp:lastModifiedBy>
  <cp:revision>10</cp:revision>
  <dcterms:created xsi:type="dcterms:W3CDTF">2012-04-08T12:42:06Z</dcterms:created>
  <dcterms:modified xsi:type="dcterms:W3CDTF">2012-09-10T20:34:34Z</dcterms:modified>
</cp:coreProperties>
</file>