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9" r:id="rId5"/>
    <p:sldId id="260" r:id="rId6"/>
    <p:sldId id="261" r:id="rId7"/>
    <p:sldId id="262" r:id="rId8"/>
    <p:sldId id="264" r:id="rId9"/>
    <p:sldId id="258" r:id="rId10"/>
    <p:sldId id="263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548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721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100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197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195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498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184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155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122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77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367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DA932-1FAD-49E0-9A78-2A46CED4CA6F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CCB4D3-623A-4B0C-9358-8B236187F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150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0197"/>
            <a:ext cx="5541467" cy="674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1395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Zájmeno     JÁ    -    TY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Dej do správného tvaru-pádu nejprve zájmeno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ty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 pak utvoř týž tvar-pád  pro zájmeno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já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větu přizpůsob.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362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Tvary zájmen  </a:t>
            </a:r>
            <a:r>
              <a:rPr lang="cs-CZ" sz="3600" b="1" dirty="0" smtClean="0"/>
              <a:t>TY   -   JÁ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Už tu na   ……………    čekám.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b="1" dirty="0" smtClean="0"/>
              <a:t>tebe</a:t>
            </a:r>
            <a:r>
              <a:rPr lang="cs-CZ" dirty="0" smtClean="0"/>
              <a:t>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			KOHO CO ?</a:t>
            </a:r>
          </a:p>
          <a:p>
            <a:r>
              <a:rPr lang="cs-CZ" dirty="0"/>
              <a:t> </a:t>
            </a:r>
            <a:r>
              <a:rPr lang="cs-CZ" dirty="0" smtClean="0"/>
              <a:t>Už tu na   …………..    čekáš?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</a:t>
            </a:r>
            <a:r>
              <a:rPr lang="cs-CZ" b="1" dirty="0" smtClean="0"/>
              <a:t>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058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Tvary zájmen  </a:t>
            </a:r>
            <a:r>
              <a:rPr lang="cs-CZ" sz="3600" b="1" dirty="0" smtClean="0"/>
              <a:t>TY   -   JÁ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Bude to pro   ……………..    </a:t>
            </a:r>
            <a:r>
              <a:rPr lang="cs-CZ" dirty="0"/>
              <a:t>p</a:t>
            </a:r>
            <a:r>
              <a:rPr lang="cs-CZ" dirty="0" smtClean="0"/>
              <a:t>řekvapení.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b="1" dirty="0" smtClean="0"/>
              <a:t>tebe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		       KOHO CO ?</a:t>
            </a:r>
            <a:endParaRPr lang="cs-CZ" dirty="0"/>
          </a:p>
          <a:p>
            <a:r>
              <a:rPr lang="cs-CZ" dirty="0" smtClean="0"/>
              <a:t>                         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			    </a:t>
            </a:r>
            <a:r>
              <a:rPr lang="cs-CZ" b="1" dirty="0" smtClean="0"/>
              <a:t>mě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180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Tvary zájmen  </a:t>
            </a:r>
            <a:r>
              <a:rPr lang="cs-CZ" sz="3600" b="1" dirty="0" smtClean="0"/>
              <a:t>TY   -    JÁ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Viděl jsem   ……….    včera  v divadle.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 </a:t>
            </a:r>
            <a:r>
              <a:rPr lang="cs-CZ" b="1" dirty="0" smtClean="0"/>
              <a:t>tě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		       KOHO CO ?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………..                                 ?</a:t>
            </a:r>
          </a:p>
          <a:p>
            <a:pPr marL="457200" lvl="1" indent="0">
              <a:buNone/>
            </a:pPr>
            <a:r>
              <a:rPr lang="cs-CZ" dirty="0"/>
              <a:t> </a:t>
            </a:r>
            <a:r>
              <a:rPr lang="cs-CZ" dirty="0" smtClean="0"/>
              <a:t>           jsi         </a:t>
            </a:r>
            <a:r>
              <a:rPr lang="cs-CZ" b="1" dirty="0" smtClean="0"/>
              <a:t>mě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87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Tvary zájmena  TY   -    JÁ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Spolužáci si o   ……………   povídali.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   </a:t>
            </a:r>
            <a:r>
              <a:rPr lang="cs-CZ" b="1" dirty="0" smtClean="0"/>
              <a:t>tobě</a:t>
            </a:r>
          </a:p>
          <a:p>
            <a:pPr marL="0" indent="0">
              <a:buNone/>
            </a:pPr>
            <a:r>
              <a:rPr lang="cs-CZ" dirty="0" smtClean="0"/>
              <a:t>						     KOM ČEM 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                    o    …………..    </a:t>
            </a:r>
          </a:p>
          <a:p>
            <a:pPr marL="0" indent="0">
              <a:buNone/>
            </a:pPr>
            <a:r>
              <a:rPr lang="cs-CZ" dirty="0" smtClean="0"/>
              <a:t>			    </a:t>
            </a:r>
            <a:r>
              <a:rPr lang="cs-CZ" b="1" dirty="0" smtClean="0"/>
              <a:t>mně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570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Tvary zájmena  TY   -   JÁ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Ve škole chci sedět vedle  ………….  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					  </a:t>
            </a:r>
            <a:r>
              <a:rPr lang="cs-CZ" b="1" dirty="0" smtClean="0"/>
              <a:t>tebe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		KOHO ČEHO 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Chceš ve škole sedět  vedle  ………….   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       </a:t>
            </a:r>
            <a:r>
              <a:rPr lang="cs-CZ" b="1" dirty="0" smtClean="0"/>
              <a:t>mě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076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Tvary  zájmena  TY   -   JÁ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Odpoledne bych měl  k  …………….  </a:t>
            </a:r>
            <a:r>
              <a:rPr lang="cs-CZ" dirty="0"/>
              <a:t>p</a:t>
            </a:r>
            <a:r>
              <a:rPr lang="cs-CZ" dirty="0" smtClean="0"/>
              <a:t>řijít.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r>
              <a:rPr lang="cs-CZ" b="1" dirty="0" smtClean="0"/>
              <a:t>tobě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		KOMU ČEMU ?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Odpoledne ………. měl   ke  …………….  </a:t>
            </a:r>
            <a:r>
              <a:rPr lang="cs-CZ" dirty="0"/>
              <a:t>p</a:t>
            </a:r>
            <a:r>
              <a:rPr lang="cs-CZ" dirty="0" smtClean="0"/>
              <a:t>řijít.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bys		       </a:t>
            </a:r>
            <a:r>
              <a:rPr lang="cs-CZ" b="1" dirty="0" smtClean="0"/>
              <a:t>mně</a:t>
            </a:r>
            <a:r>
              <a:rPr lang="cs-CZ" dirty="0" smtClean="0"/>
              <a:t>	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833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Tvary zájmena  TY   -    JÁ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smtClean="0"/>
              <a:t>Stoupnu si </a:t>
            </a:r>
            <a:r>
              <a:rPr lang="cs-CZ" dirty="0" smtClean="0"/>
              <a:t>za  …………. 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 </a:t>
            </a:r>
            <a:r>
              <a:rPr lang="cs-CZ" b="1" dirty="0" smtClean="0"/>
              <a:t>tebe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	     </a:t>
            </a:r>
            <a:r>
              <a:rPr lang="cs-CZ" dirty="0" smtClean="0"/>
              <a:t>KOHO CO 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S……………..     ……      za  …………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Stoupneš        si                </a:t>
            </a:r>
            <a:r>
              <a:rPr lang="cs-CZ" b="1" dirty="0" smtClean="0"/>
              <a:t>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36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Tvary  zájmena  TY   -   JÁ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Musel jsem  ………..  to  říct.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b="1" dirty="0" smtClean="0"/>
              <a:t>ti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		KOMU ČEMU ?</a:t>
            </a:r>
          </a:p>
          <a:p>
            <a:r>
              <a:rPr lang="cs-CZ" dirty="0" smtClean="0"/>
              <a:t>Musel jsi  …………   to říct.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</a:t>
            </a:r>
            <a:r>
              <a:rPr lang="cs-CZ" b="1" dirty="0" smtClean="0"/>
              <a:t>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099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Tvary zájmena  TY   -   JÁ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41764"/>
            <a:ext cx="8357802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Stojím  za  ……………..  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</a:t>
            </a:r>
            <a:r>
              <a:rPr lang="cs-CZ" b="1" dirty="0" smtClean="0"/>
              <a:t>tebou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		       KÝM ČÍM ?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S……………..     za  ……………..  ?</a:t>
            </a:r>
          </a:p>
          <a:p>
            <a:pPr marL="0" indent="0">
              <a:buNone/>
            </a:pPr>
            <a:r>
              <a:rPr lang="cs-CZ" dirty="0" smtClean="0"/>
              <a:t>     Stojíš		       </a:t>
            </a:r>
            <a:r>
              <a:rPr lang="cs-CZ" b="1" dirty="0" smtClean="0"/>
              <a:t>mnou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94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Tvary zájmena  TY   -   JÁ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Mohu se s  ……………..  </a:t>
            </a:r>
            <a:r>
              <a:rPr lang="cs-CZ" dirty="0"/>
              <a:t>r</a:t>
            </a:r>
            <a:r>
              <a:rPr lang="cs-CZ" dirty="0" smtClean="0"/>
              <a:t>ozloučit?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</a:t>
            </a:r>
            <a:r>
              <a:rPr lang="cs-CZ" b="1" dirty="0" smtClean="0"/>
              <a:t>tebou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	</a:t>
            </a:r>
            <a:r>
              <a:rPr lang="cs-CZ" dirty="0"/>
              <a:t> </a:t>
            </a:r>
            <a:r>
              <a:rPr lang="cs-CZ" dirty="0" smtClean="0"/>
              <a:t>      KÝM ČÍM</a:t>
            </a:r>
            <a:r>
              <a:rPr lang="cs-CZ" b="1" dirty="0" smtClean="0"/>
              <a:t> </a:t>
            </a:r>
            <a:r>
              <a:rPr lang="cs-CZ" dirty="0" smtClean="0"/>
              <a:t>?</a:t>
            </a:r>
            <a:r>
              <a:rPr lang="cs-CZ" b="1" dirty="0" smtClean="0"/>
              <a:t>		</a:t>
            </a:r>
            <a:endParaRPr lang="cs-CZ" b="1" dirty="0"/>
          </a:p>
          <a:p>
            <a:r>
              <a:rPr lang="cs-CZ" dirty="0" smtClean="0"/>
              <a:t>M………….  se se  ……………. </a:t>
            </a:r>
            <a:r>
              <a:rPr lang="cs-CZ" dirty="0"/>
              <a:t>r</a:t>
            </a:r>
            <a:r>
              <a:rPr lang="cs-CZ" dirty="0" smtClean="0"/>
              <a:t>ozloučit?</a:t>
            </a:r>
          </a:p>
          <a:p>
            <a:pPr marL="0" indent="0">
              <a:buNone/>
            </a:pPr>
            <a:r>
              <a:rPr lang="cs-CZ" dirty="0" smtClean="0"/>
              <a:t>       Můžeš</a:t>
            </a:r>
            <a:r>
              <a:rPr lang="cs-CZ" dirty="0"/>
              <a:t>	</a:t>
            </a:r>
            <a:r>
              <a:rPr lang="cs-CZ" dirty="0" smtClean="0"/>
              <a:t>	      </a:t>
            </a:r>
            <a:r>
              <a:rPr lang="cs-CZ" b="1" dirty="0" smtClean="0"/>
              <a:t>mnou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642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/>
              <a:t>Podle druhé osoby poznáš pravopis první osoby.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	TY			JÁ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TEBE			MNE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TOBĚ			MNĚ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TĚ			MĚ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TI			MI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707904" y="3068960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707904" y="3645024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707904" y="422108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3707904" y="4797152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21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146</Words>
  <Application>Microsoft Office PowerPoint</Application>
  <PresentationFormat>Předvádění na obrazovce (4:3)</PresentationFormat>
  <Paragraphs>86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Zájmeno     JÁ    -    TY</vt:lpstr>
      <vt:lpstr>Tvary zájmen  TY   -   JÁ</vt:lpstr>
      <vt:lpstr>Tvary zájmen  TY   -   JÁ</vt:lpstr>
      <vt:lpstr>Tvary zájmen  TY   -    JÁ</vt:lpstr>
      <vt:lpstr>Tvary zájmena  TY   -    JÁ</vt:lpstr>
      <vt:lpstr>Tvary zájmena  TY   -   JÁ</vt:lpstr>
      <vt:lpstr>Tvary  zájmena  TY   -   JÁ</vt:lpstr>
      <vt:lpstr>Tvary zájmena  TY   -    JÁ</vt:lpstr>
      <vt:lpstr>Tvary  zájmena  TY   -   JÁ</vt:lpstr>
      <vt:lpstr>Tvary zájmena  TY   -   JÁ</vt:lpstr>
      <vt:lpstr>Tvary zájmena  TY   -   JÁ</vt:lpstr>
      <vt:lpstr>Podle druhé osoby poznáš pravopis první osoby.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Zájmeno     JÁ    -    TY</dc:title>
  <dc:creator>0K08</dc:creator>
  <cp:lastModifiedBy>6KWG</cp:lastModifiedBy>
  <cp:revision>44</cp:revision>
  <dcterms:created xsi:type="dcterms:W3CDTF">2012-05-07T11:55:49Z</dcterms:created>
  <dcterms:modified xsi:type="dcterms:W3CDTF">2013-03-04T21:26:25Z</dcterms:modified>
</cp:coreProperties>
</file>